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9" r:id="rId3"/>
  </p:sldIdLst>
  <p:sldSz cx="7561263" cy="10693400"/>
  <p:notesSz cx="6888163" cy="10018713"/>
  <p:defaultTextStyle>
    <a:defPPr>
      <a:defRPr lang="ja-JP"/>
    </a:defPPr>
    <a:lvl1pPr marL="0" algn="l" defTabSz="995690" rtl="0" eaLnBrk="1" latinLnBrk="0" hangingPunct="1">
      <a:defRPr kumimoji="1" sz="2000" kern="1200">
        <a:solidFill>
          <a:schemeClr val="tx1"/>
        </a:solidFill>
        <a:latin typeface="+mn-lt"/>
        <a:ea typeface="+mn-ea"/>
        <a:cs typeface="+mn-cs"/>
      </a:defRPr>
    </a:lvl1pPr>
    <a:lvl2pPr marL="497845" algn="l" defTabSz="995690" rtl="0" eaLnBrk="1" latinLnBrk="0" hangingPunct="1">
      <a:defRPr kumimoji="1" sz="2000" kern="1200">
        <a:solidFill>
          <a:schemeClr val="tx1"/>
        </a:solidFill>
        <a:latin typeface="+mn-lt"/>
        <a:ea typeface="+mn-ea"/>
        <a:cs typeface="+mn-cs"/>
      </a:defRPr>
    </a:lvl2pPr>
    <a:lvl3pPr marL="995690" algn="l" defTabSz="995690" rtl="0" eaLnBrk="1" latinLnBrk="0" hangingPunct="1">
      <a:defRPr kumimoji="1" sz="2000" kern="1200">
        <a:solidFill>
          <a:schemeClr val="tx1"/>
        </a:solidFill>
        <a:latin typeface="+mn-lt"/>
        <a:ea typeface="+mn-ea"/>
        <a:cs typeface="+mn-cs"/>
      </a:defRPr>
    </a:lvl3pPr>
    <a:lvl4pPr marL="1493535" algn="l" defTabSz="995690" rtl="0" eaLnBrk="1" latinLnBrk="0" hangingPunct="1">
      <a:defRPr kumimoji="1" sz="2000" kern="1200">
        <a:solidFill>
          <a:schemeClr val="tx1"/>
        </a:solidFill>
        <a:latin typeface="+mn-lt"/>
        <a:ea typeface="+mn-ea"/>
        <a:cs typeface="+mn-cs"/>
      </a:defRPr>
    </a:lvl4pPr>
    <a:lvl5pPr marL="1991380" algn="l" defTabSz="995690" rtl="0" eaLnBrk="1" latinLnBrk="0" hangingPunct="1">
      <a:defRPr kumimoji="1" sz="2000" kern="1200">
        <a:solidFill>
          <a:schemeClr val="tx1"/>
        </a:solidFill>
        <a:latin typeface="+mn-lt"/>
        <a:ea typeface="+mn-ea"/>
        <a:cs typeface="+mn-cs"/>
      </a:defRPr>
    </a:lvl5pPr>
    <a:lvl6pPr marL="2489225" algn="l" defTabSz="995690" rtl="0" eaLnBrk="1" latinLnBrk="0" hangingPunct="1">
      <a:defRPr kumimoji="1" sz="2000" kern="1200">
        <a:solidFill>
          <a:schemeClr val="tx1"/>
        </a:solidFill>
        <a:latin typeface="+mn-lt"/>
        <a:ea typeface="+mn-ea"/>
        <a:cs typeface="+mn-cs"/>
      </a:defRPr>
    </a:lvl6pPr>
    <a:lvl7pPr marL="2987070" algn="l" defTabSz="995690" rtl="0" eaLnBrk="1" latinLnBrk="0" hangingPunct="1">
      <a:defRPr kumimoji="1" sz="2000" kern="1200">
        <a:solidFill>
          <a:schemeClr val="tx1"/>
        </a:solidFill>
        <a:latin typeface="+mn-lt"/>
        <a:ea typeface="+mn-ea"/>
        <a:cs typeface="+mn-cs"/>
      </a:defRPr>
    </a:lvl7pPr>
    <a:lvl8pPr marL="3484916" algn="l" defTabSz="995690" rtl="0" eaLnBrk="1" latinLnBrk="0" hangingPunct="1">
      <a:defRPr kumimoji="1" sz="2000" kern="1200">
        <a:solidFill>
          <a:schemeClr val="tx1"/>
        </a:solidFill>
        <a:latin typeface="+mn-lt"/>
        <a:ea typeface="+mn-ea"/>
        <a:cs typeface="+mn-cs"/>
      </a:defRPr>
    </a:lvl8pPr>
    <a:lvl9pPr marL="3982761" algn="l" defTabSz="995690" rtl="0" eaLnBrk="1" latinLnBrk="0" hangingPunct="1">
      <a:defRPr kumimoji="1"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PO法人 ドロップインセンター" initials="Nド" lastIdx="1" clrIdx="0">
    <p:extLst>
      <p:ext uri="{19B8F6BF-5375-455C-9EA6-DF929625EA0E}">
        <p15:presenceInfo xmlns:p15="http://schemas.microsoft.com/office/powerpoint/2012/main" userId="b91bf1d7b7fc362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DAD6"/>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3271" autoAdjust="0"/>
    <p:restoredTop sz="91749" autoAdjust="0"/>
  </p:normalViewPr>
  <p:slideViewPr>
    <p:cSldViewPr>
      <p:cViewPr>
        <p:scale>
          <a:sx n="100" d="100"/>
          <a:sy n="100" d="100"/>
        </p:scale>
        <p:origin x="750" y="-1272"/>
      </p:cViewPr>
      <p:guideLst>
        <p:guide orient="horz" pos="3368"/>
        <p:guide pos="238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84500" cy="501571"/>
          </a:xfrm>
          <a:prstGeom prst="rect">
            <a:avLst/>
          </a:prstGeom>
        </p:spPr>
        <p:txBody>
          <a:bodyPr vert="horz" lIns="91427" tIns="45714" rIns="91427" bIns="45714" rtlCol="0"/>
          <a:lstStyle>
            <a:lvl1pPr algn="l">
              <a:defRPr sz="1200"/>
            </a:lvl1pPr>
          </a:lstStyle>
          <a:p>
            <a:endParaRPr kumimoji="1" lang="ja-JP" altLang="en-US"/>
          </a:p>
        </p:txBody>
      </p:sp>
      <p:sp>
        <p:nvSpPr>
          <p:cNvPr id="3" name="日付プレースホルダー 2"/>
          <p:cNvSpPr>
            <a:spLocks noGrp="1"/>
          </p:cNvSpPr>
          <p:nvPr>
            <p:ph type="dt" idx="1"/>
          </p:nvPr>
        </p:nvSpPr>
        <p:spPr>
          <a:xfrm>
            <a:off x="3902076" y="0"/>
            <a:ext cx="2984500" cy="501571"/>
          </a:xfrm>
          <a:prstGeom prst="rect">
            <a:avLst/>
          </a:prstGeom>
        </p:spPr>
        <p:txBody>
          <a:bodyPr vert="horz" lIns="91427" tIns="45714" rIns="91427" bIns="45714" rtlCol="0"/>
          <a:lstStyle>
            <a:lvl1pPr algn="r">
              <a:defRPr sz="1200"/>
            </a:lvl1pPr>
          </a:lstStyle>
          <a:p>
            <a:fld id="{547907DA-C301-4590-9011-B7E49990811C}" type="datetimeFigureOut">
              <a:rPr kumimoji="1" lang="ja-JP" altLang="en-US" smtClean="0"/>
              <a:t>2023/7/14</a:t>
            </a:fld>
            <a:endParaRPr kumimoji="1" lang="ja-JP" altLang="en-US"/>
          </a:p>
        </p:txBody>
      </p:sp>
      <p:sp>
        <p:nvSpPr>
          <p:cNvPr id="4" name="スライド イメージ プレースホルダー 3"/>
          <p:cNvSpPr>
            <a:spLocks noGrp="1" noRot="1" noChangeAspect="1"/>
          </p:cNvSpPr>
          <p:nvPr>
            <p:ph type="sldImg" idx="2"/>
          </p:nvPr>
        </p:nvSpPr>
        <p:spPr>
          <a:xfrm>
            <a:off x="2116138" y="749300"/>
            <a:ext cx="2655887" cy="3759200"/>
          </a:xfrm>
          <a:prstGeom prst="rect">
            <a:avLst/>
          </a:prstGeom>
          <a:noFill/>
          <a:ln w="12700">
            <a:solidFill>
              <a:prstClr val="black"/>
            </a:solidFill>
          </a:ln>
        </p:spPr>
        <p:txBody>
          <a:bodyPr vert="horz" lIns="91427" tIns="45714" rIns="91427" bIns="45714" rtlCol="0" anchor="ctr"/>
          <a:lstStyle/>
          <a:p>
            <a:endParaRPr lang="ja-JP" altLang="en-US"/>
          </a:p>
        </p:txBody>
      </p:sp>
      <p:sp>
        <p:nvSpPr>
          <p:cNvPr id="5" name="ノート プレースホルダー 4"/>
          <p:cNvSpPr>
            <a:spLocks noGrp="1"/>
          </p:cNvSpPr>
          <p:nvPr>
            <p:ph type="body" sz="quarter" idx="3"/>
          </p:nvPr>
        </p:nvSpPr>
        <p:spPr>
          <a:xfrm>
            <a:off x="688975" y="4758571"/>
            <a:ext cx="5510213" cy="4509374"/>
          </a:xfrm>
          <a:prstGeom prst="rect">
            <a:avLst/>
          </a:prstGeom>
        </p:spPr>
        <p:txBody>
          <a:bodyPr vert="horz" lIns="91427" tIns="45714" rIns="91427" bIns="4571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515556"/>
            <a:ext cx="2984500" cy="501571"/>
          </a:xfrm>
          <a:prstGeom prst="rect">
            <a:avLst/>
          </a:prstGeom>
        </p:spPr>
        <p:txBody>
          <a:bodyPr vert="horz" lIns="91427" tIns="45714" rIns="91427" bIns="4571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02076" y="9515556"/>
            <a:ext cx="2984500" cy="501571"/>
          </a:xfrm>
          <a:prstGeom prst="rect">
            <a:avLst/>
          </a:prstGeom>
        </p:spPr>
        <p:txBody>
          <a:bodyPr vert="horz" lIns="91427" tIns="45714" rIns="91427" bIns="45714" rtlCol="0" anchor="b"/>
          <a:lstStyle>
            <a:lvl1pPr algn="r">
              <a:defRPr sz="1200"/>
            </a:lvl1pPr>
          </a:lstStyle>
          <a:p>
            <a:fld id="{6AFF90AC-5947-4531-A8C7-0AC40A6913AC}" type="slidenum">
              <a:rPr kumimoji="1" lang="ja-JP" altLang="en-US" smtClean="0"/>
              <a:t>‹#›</a:t>
            </a:fld>
            <a:endParaRPr kumimoji="1" lang="ja-JP" altLang="en-US"/>
          </a:p>
        </p:txBody>
      </p:sp>
    </p:spTree>
    <p:extLst>
      <p:ext uri="{BB962C8B-B14F-4D97-AF65-F5344CB8AC3E}">
        <p14:creationId xmlns:p14="http://schemas.microsoft.com/office/powerpoint/2010/main" val="2609984412"/>
      </p:ext>
    </p:extLst>
  </p:cSld>
  <p:clrMap bg1="lt1" tx1="dk1" bg2="lt2" tx2="dk2" accent1="accent1" accent2="accent2" accent3="accent3" accent4="accent4" accent5="accent5" accent6="accent6" hlink="hlink" folHlink="folHlink"/>
  <p:notesStyle>
    <a:lvl1pPr marL="0" algn="l" defTabSz="995690" rtl="0" eaLnBrk="1" latinLnBrk="0" hangingPunct="1">
      <a:defRPr kumimoji="1" sz="1300" kern="1200">
        <a:solidFill>
          <a:schemeClr val="tx1"/>
        </a:solidFill>
        <a:latin typeface="+mn-lt"/>
        <a:ea typeface="+mn-ea"/>
        <a:cs typeface="+mn-cs"/>
      </a:defRPr>
    </a:lvl1pPr>
    <a:lvl2pPr marL="497845" algn="l" defTabSz="995690" rtl="0" eaLnBrk="1" latinLnBrk="0" hangingPunct="1">
      <a:defRPr kumimoji="1" sz="1300" kern="1200">
        <a:solidFill>
          <a:schemeClr val="tx1"/>
        </a:solidFill>
        <a:latin typeface="+mn-lt"/>
        <a:ea typeface="+mn-ea"/>
        <a:cs typeface="+mn-cs"/>
      </a:defRPr>
    </a:lvl2pPr>
    <a:lvl3pPr marL="995690" algn="l" defTabSz="995690" rtl="0" eaLnBrk="1" latinLnBrk="0" hangingPunct="1">
      <a:defRPr kumimoji="1" sz="1300" kern="1200">
        <a:solidFill>
          <a:schemeClr val="tx1"/>
        </a:solidFill>
        <a:latin typeface="+mn-lt"/>
        <a:ea typeface="+mn-ea"/>
        <a:cs typeface="+mn-cs"/>
      </a:defRPr>
    </a:lvl3pPr>
    <a:lvl4pPr marL="1493535" algn="l" defTabSz="995690" rtl="0" eaLnBrk="1" latinLnBrk="0" hangingPunct="1">
      <a:defRPr kumimoji="1" sz="1300" kern="1200">
        <a:solidFill>
          <a:schemeClr val="tx1"/>
        </a:solidFill>
        <a:latin typeface="+mn-lt"/>
        <a:ea typeface="+mn-ea"/>
        <a:cs typeface="+mn-cs"/>
      </a:defRPr>
    </a:lvl4pPr>
    <a:lvl5pPr marL="1991380" algn="l" defTabSz="995690" rtl="0" eaLnBrk="1" latinLnBrk="0" hangingPunct="1">
      <a:defRPr kumimoji="1" sz="1300" kern="1200">
        <a:solidFill>
          <a:schemeClr val="tx1"/>
        </a:solidFill>
        <a:latin typeface="+mn-lt"/>
        <a:ea typeface="+mn-ea"/>
        <a:cs typeface="+mn-cs"/>
      </a:defRPr>
    </a:lvl5pPr>
    <a:lvl6pPr marL="2489225" algn="l" defTabSz="995690" rtl="0" eaLnBrk="1" latinLnBrk="0" hangingPunct="1">
      <a:defRPr kumimoji="1" sz="1300" kern="1200">
        <a:solidFill>
          <a:schemeClr val="tx1"/>
        </a:solidFill>
        <a:latin typeface="+mn-lt"/>
        <a:ea typeface="+mn-ea"/>
        <a:cs typeface="+mn-cs"/>
      </a:defRPr>
    </a:lvl6pPr>
    <a:lvl7pPr marL="2987070" algn="l" defTabSz="995690" rtl="0" eaLnBrk="1" latinLnBrk="0" hangingPunct="1">
      <a:defRPr kumimoji="1" sz="1300" kern="1200">
        <a:solidFill>
          <a:schemeClr val="tx1"/>
        </a:solidFill>
        <a:latin typeface="+mn-lt"/>
        <a:ea typeface="+mn-ea"/>
        <a:cs typeface="+mn-cs"/>
      </a:defRPr>
    </a:lvl7pPr>
    <a:lvl8pPr marL="3484916" algn="l" defTabSz="995690" rtl="0" eaLnBrk="1" latinLnBrk="0" hangingPunct="1">
      <a:defRPr kumimoji="1" sz="1300" kern="1200">
        <a:solidFill>
          <a:schemeClr val="tx1"/>
        </a:solidFill>
        <a:latin typeface="+mn-lt"/>
        <a:ea typeface="+mn-ea"/>
        <a:cs typeface="+mn-cs"/>
      </a:defRPr>
    </a:lvl8pPr>
    <a:lvl9pPr marL="3982761" algn="l" defTabSz="995690" rtl="0" eaLnBrk="1" latinLnBrk="0" hangingPunct="1">
      <a:defRPr kumimoji="1"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6138" y="749300"/>
            <a:ext cx="2655887" cy="37592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AFF90AC-5947-4531-A8C7-0AC40A6913AC}" type="slidenum">
              <a:rPr kumimoji="1" lang="ja-JP" altLang="en-US" smtClean="0"/>
              <a:t>1</a:t>
            </a:fld>
            <a:endParaRPr kumimoji="1" lang="ja-JP" altLang="en-US"/>
          </a:p>
        </p:txBody>
      </p:sp>
    </p:spTree>
    <p:extLst>
      <p:ext uri="{BB962C8B-B14F-4D97-AF65-F5344CB8AC3E}">
        <p14:creationId xmlns:p14="http://schemas.microsoft.com/office/powerpoint/2010/main" val="3326025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6138" y="749300"/>
            <a:ext cx="2655887" cy="37592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AFF90AC-5947-4531-A8C7-0AC40A6913AC}" type="slidenum">
              <a:rPr kumimoji="1" lang="ja-JP" altLang="en-US" smtClean="0"/>
              <a:t>2</a:t>
            </a:fld>
            <a:endParaRPr kumimoji="1" lang="ja-JP" altLang="en-US"/>
          </a:p>
        </p:txBody>
      </p:sp>
    </p:spTree>
    <p:extLst>
      <p:ext uri="{BB962C8B-B14F-4D97-AF65-F5344CB8AC3E}">
        <p14:creationId xmlns:p14="http://schemas.microsoft.com/office/powerpoint/2010/main" val="1900306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67095" y="3321888"/>
            <a:ext cx="6427074" cy="2292150"/>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134190" y="6059594"/>
            <a:ext cx="5292884" cy="2732757"/>
          </a:xfrm>
        </p:spPr>
        <p:txBody>
          <a:bodyPr/>
          <a:lstStyle>
            <a:lvl1pPr marL="0" indent="0" algn="ctr">
              <a:buNone/>
              <a:defRPr>
                <a:solidFill>
                  <a:schemeClr val="tx1">
                    <a:tint val="75000"/>
                  </a:schemeClr>
                </a:solidFill>
              </a:defRPr>
            </a:lvl1pPr>
            <a:lvl2pPr marL="497845" indent="0" algn="ctr">
              <a:buNone/>
              <a:defRPr>
                <a:solidFill>
                  <a:schemeClr val="tx1">
                    <a:tint val="75000"/>
                  </a:schemeClr>
                </a:solidFill>
              </a:defRPr>
            </a:lvl2pPr>
            <a:lvl3pPr marL="995690" indent="0" algn="ctr">
              <a:buNone/>
              <a:defRPr>
                <a:solidFill>
                  <a:schemeClr val="tx1">
                    <a:tint val="75000"/>
                  </a:schemeClr>
                </a:solidFill>
              </a:defRPr>
            </a:lvl3pPr>
            <a:lvl4pPr marL="1493535" indent="0" algn="ctr">
              <a:buNone/>
              <a:defRPr>
                <a:solidFill>
                  <a:schemeClr val="tx1">
                    <a:tint val="75000"/>
                  </a:schemeClr>
                </a:solidFill>
              </a:defRPr>
            </a:lvl4pPr>
            <a:lvl5pPr marL="1991380" indent="0" algn="ctr">
              <a:buNone/>
              <a:defRPr>
                <a:solidFill>
                  <a:schemeClr val="tx1">
                    <a:tint val="75000"/>
                  </a:schemeClr>
                </a:solidFill>
              </a:defRPr>
            </a:lvl5pPr>
            <a:lvl6pPr marL="2489225" indent="0" algn="ctr">
              <a:buNone/>
              <a:defRPr>
                <a:solidFill>
                  <a:schemeClr val="tx1">
                    <a:tint val="75000"/>
                  </a:schemeClr>
                </a:solidFill>
              </a:defRPr>
            </a:lvl6pPr>
            <a:lvl7pPr marL="2987070" indent="0" algn="ctr">
              <a:buNone/>
              <a:defRPr>
                <a:solidFill>
                  <a:schemeClr val="tx1">
                    <a:tint val="75000"/>
                  </a:schemeClr>
                </a:solidFill>
              </a:defRPr>
            </a:lvl7pPr>
            <a:lvl8pPr marL="3484916" indent="0" algn="ctr">
              <a:buNone/>
              <a:defRPr>
                <a:solidFill>
                  <a:schemeClr val="tx1">
                    <a:tint val="75000"/>
                  </a:schemeClr>
                </a:solidFill>
              </a:defRPr>
            </a:lvl8pPr>
            <a:lvl9pPr marL="3982761"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F9108CA2-26DF-4ABB-95B8-194BC74D896C}" type="datetimeFigureOut">
              <a:rPr kumimoji="1" lang="ja-JP" altLang="en-US" smtClean="0"/>
              <a:t>2023/7/14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A07AC91-6C7B-415C-A863-CBD6C28ED169}" type="slidenum">
              <a:rPr kumimoji="1" lang="ja-JP" altLang="en-US" smtClean="0"/>
              <a:t>‹#›</a:t>
            </a:fld>
            <a:endParaRPr kumimoji="1" lang="ja-JP" altLang="en-US"/>
          </a:p>
        </p:txBody>
      </p:sp>
    </p:spTree>
    <p:extLst>
      <p:ext uri="{BB962C8B-B14F-4D97-AF65-F5344CB8AC3E}">
        <p14:creationId xmlns:p14="http://schemas.microsoft.com/office/powerpoint/2010/main" val="3704278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9108CA2-26DF-4ABB-95B8-194BC74D896C}" type="datetimeFigureOut">
              <a:rPr kumimoji="1" lang="ja-JP" altLang="en-US" smtClean="0"/>
              <a:t>2023/7/14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A07AC91-6C7B-415C-A863-CBD6C28ED169}" type="slidenum">
              <a:rPr kumimoji="1" lang="ja-JP" altLang="en-US" smtClean="0"/>
              <a:t>‹#›</a:t>
            </a:fld>
            <a:endParaRPr kumimoji="1" lang="ja-JP" altLang="en-US"/>
          </a:p>
        </p:txBody>
      </p:sp>
    </p:spTree>
    <p:extLst>
      <p:ext uri="{BB962C8B-B14F-4D97-AF65-F5344CB8AC3E}">
        <p14:creationId xmlns:p14="http://schemas.microsoft.com/office/powerpoint/2010/main" val="2362708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97288" y="6871500"/>
            <a:ext cx="6427074" cy="2123828"/>
          </a:xfrm>
        </p:spPr>
        <p:txBody>
          <a:bodyPr anchor="t"/>
          <a:lstStyle>
            <a:lvl1pPr algn="l">
              <a:defRPr sz="44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97288" y="4532321"/>
            <a:ext cx="6427074" cy="2339180"/>
          </a:xfrm>
        </p:spPr>
        <p:txBody>
          <a:bodyPr anchor="b"/>
          <a:lstStyle>
            <a:lvl1pPr marL="0" indent="0">
              <a:buNone/>
              <a:defRPr sz="2200">
                <a:solidFill>
                  <a:schemeClr val="tx1">
                    <a:tint val="75000"/>
                  </a:schemeClr>
                </a:solidFill>
              </a:defRPr>
            </a:lvl1pPr>
            <a:lvl2pPr marL="497845" indent="0">
              <a:buNone/>
              <a:defRPr sz="2000">
                <a:solidFill>
                  <a:schemeClr val="tx1">
                    <a:tint val="75000"/>
                  </a:schemeClr>
                </a:solidFill>
              </a:defRPr>
            </a:lvl2pPr>
            <a:lvl3pPr marL="995690" indent="0">
              <a:buNone/>
              <a:defRPr sz="1700">
                <a:solidFill>
                  <a:schemeClr val="tx1">
                    <a:tint val="75000"/>
                  </a:schemeClr>
                </a:solidFill>
              </a:defRPr>
            </a:lvl3pPr>
            <a:lvl4pPr marL="1493535" indent="0">
              <a:buNone/>
              <a:defRPr sz="1500">
                <a:solidFill>
                  <a:schemeClr val="tx1">
                    <a:tint val="75000"/>
                  </a:schemeClr>
                </a:solidFill>
              </a:defRPr>
            </a:lvl4pPr>
            <a:lvl5pPr marL="1991380" indent="0">
              <a:buNone/>
              <a:defRPr sz="1500">
                <a:solidFill>
                  <a:schemeClr val="tx1">
                    <a:tint val="75000"/>
                  </a:schemeClr>
                </a:solidFill>
              </a:defRPr>
            </a:lvl5pPr>
            <a:lvl6pPr marL="2489225" indent="0">
              <a:buNone/>
              <a:defRPr sz="1500">
                <a:solidFill>
                  <a:schemeClr val="tx1">
                    <a:tint val="75000"/>
                  </a:schemeClr>
                </a:solidFill>
              </a:defRPr>
            </a:lvl6pPr>
            <a:lvl7pPr marL="2987070" indent="0">
              <a:buNone/>
              <a:defRPr sz="1500">
                <a:solidFill>
                  <a:schemeClr val="tx1">
                    <a:tint val="75000"/>
                  </a:schemeClr>
                </a:solidFill>
              </a:defRPr>
            </a:lvl7pPr>
            <a:lvl8pPr marL="3484916" indent="0">
              <a:buNone/>
              <a:defRPr sz="1500">
                <a:solidFill>
                  <a:schemeClr val="tx1">
                    <a:tint val="75000"/>
                  </a:schemeClr>
                </a:solidFill>
              </a:defRPr>
            </a:lvl8pPr>
            <a:lvl9pPr marL="3982761" indent="0">
              <a:buNone/>
              <a:defRPr sz="15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9108CA2-26DF-4ABB-95B8-194BC74D896C}" type="datetimeFigureOut">
              <a:rPr kumimoji="1" lang="ja-JP" altLang="en-US" smtClean="0"/>
              <a:t>2023/7/14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A07AC91-6C7B-415C-A863-CBD6C28ED169}" type="slidenum">
              <a:rPr kumimoji="1" lang="ja-JP" altLang="en-US" smtClean="0"/>
              <a:t>‹#›</a:t>
            </a:fld>
            <a:endParaRPr kumimoji="1" lang="ja-JP" altLang="en-US"/>
          </a:p>
        </p:txBody>
      </p:sp>
    </p:spTree>
    <p:extLst>
      <p:ext uri="{BB962C8B-B14F-4D97-AF65-F5344CB8AC3E}">
        <p14:creationId xmlns:p14="http://schemas.microsoft.com/office/powerpoint/2010/main" val="776829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78063" y="2495129"/>
            <a:ext cx="3339558" cy="7057150"/>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843642" y="2495129"/>
            <a:ext cx="3339558" cy="7057150"/>
          </a:xfrm>
        </p:spPr>
        <p:txBody>
          <a:bodyPr/>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F9108CA2-26DF-4ABB-95B8-194BC74D896C}" type="datetimeFigureOut">
              <a:rPr kumimoji="1" lang="ja-JP" altLang="en-US" smtClean="0"/>
              <a:t>2023/7/14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A07AC91-6C7B-415C-A863-CBD6C28ED169}" type="slidenum">
              <a:rPr kumimoji="1" lang="ja-JP" altLang="en-US" smtClean="0"/>
              <a:t>‹#›</a:t>
            </a:fld>
            <a:endParaRPr kumimoji="1" lang="ja-JP" altLang="en-US"/>
          </a:p>
        </p:txBody>
      </p:sp>
    </p:spTree>
    <p:extLst>
      <p:ext uri="{BB962C8B-B14F-4D97-AF65-F5344CB8AC3E}">
        <p14:creationId xmlns:p14="http://schemas.microsoft.com/office/powerpoint/2010/main" val="3128749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78064" y="2393639"/>
            <a:ext cx="3340871" cy="997555"/>
          </a:xfrm>
        </p:spPr>
        <p:txBody>
          <a:bodyPr anchor="b"/>
          <a:lstStyle>
            <a:lvl1pPr marL="0" indent="0">
              <a:buNone/>
              <a:defRPr sz="2600" b="1"/>
            </a:lvl1pPr>
            <a:lvl2pPr marL="497845" indent="0">
              <a:buNone/>
              <a:defRPr sz="2200" b="1"/>
            </a:lvl2pPr>
            <a:lvl3pPr marL="995690" indent="0">
              <a:buNone/>
              <a:defRPr sz="2000" b="1"/>
            </a:lvl3pPr>
            <a:lvl4pPr marL="1493535" indent="0">
              <a:buNone/>
              <a:defRPr sz="1700" b="1"/>
            </a:lvl4pPr>
            <a:lvl5pPr marL="1991380" indent="0">
              <a:buNone/>
              <a:defRPr sz="1700" b="1"/>
            </a:lvl5pPr>
            <a:lvl6pPr marL="2489225" indent="0">
              <a:buNone/>
              <a:defRPr sz="1700" b="1"/>
            </a:lvl6pPr>
            <a:lvl7pPr marL="2987070" indent="0">
              <a:buNone/>
              <a:defRPr sz="1700" b="1"/>
            </a:lvl7pPr>
            <a:lvl8pPr marL="3484916" indent="0">
              <a:buNone/>
              <a:defRPr sz="1700" b="1"/>
            </a:lvl8pPr>
            <a:lvl9pPr marL="3982761" indent="0">
              <a:buNone/>
              <a:defRPr sz="17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78064" y="3391194"/>
            <a:ext cx="3340871" cy="6161082"/>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841019" y="2393639"/>
            <a:ext cx="3342183" cy="997555"/>
          </a:xfrm>
        </p:spPr>
        <p:txBody>
          <a:bodyPr anchor="b"/>
          <a:lstStyle>
            <a:lvl1pPr marL="0" indent="0">
              <a:buNone/>
              <a:defRPr sz="2600" b="1"/>
            </a:lvl1pPr>
            <a:lvl2pPr marL="497845" indent="0">
              <a:buNone/>
              <a:defRPr sz="2200" b="1"/>
            </a:lvl2pPr>
            <a:lvl3pPr marL="995690" indent="0">
              <a:buNone/>
              <a:defRPr sz="2000" b="1"/>
            </a:lvl3pPr>
            <a:lvl4pPr marL="1493535" indent="0">
              <a:buNone/>
              <a:defRPr sz="1700" b="1"/>
            </a:lvl4pPr>
            <a:lvl5pPr marL="1991380" indent="0">
              <a:buNone/>
              <a:defRPr sz="1700" b="1"/>
            </a:lvl5pPr>
            <a:lvl6pPr marL="2489225" indent="0">
              <a:buNone/>
              <a:defRPr sz="1700" b="1"/>
            </a:lvl6pPr>
            <a:lvl7pPr marL="2987070" indent="0">
              <a:buNone/>
              <a:defRPr sz="1700" b="1"/>
            </a:lvl7pPr>
            <a:lvl8pPr marL="3484916" indent="0">
              <a:buNone/>
              <a:defRPr sz="1700" b="1"/>
            </a:lvl8pPr>
            <a:lvl9pPr marL="3982761" indent="0">
              <a:buNone/>
              <a:defRPr sz="17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841019" y="3391194"/>
            <a:ext cx="3342183" cy="6161082"/>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F9108CA2-26DF-4ABB-95B8-194BC74D896C}" type="datetimeFigureOut">
              <a:rPr kumimoji="1" lang="ja-JP" altLang="en-US" smtClean="0"/>
              <a:t>2023/7/14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A07AC91-6C7B-415C-A863-CBD6C28ED169}" type="slidenum">
              <a:rPr kumimoji="1" lang="ja-JP" altLang="en-US" smtClean="0"/>
              <a:t>‹#›</a:t>
            </a:fld>
            <a:endParaRPr kumimoji="1" lang="ja-JP" altLang="en-US"/>
          </a:p>
        </p:txBody>
      </p:sp>
    </p:spTree>
    <p:extLst>
      <p:ext uri="{BB962C8B-B14F-4D97-AF65-F5344CB8AC3E}">
        <p14:creationId xmlns:p14="http://schemas.microsoft.com/office/powerpoint/2010/main" val="3024113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F9108CA2-26DF-4ABB-95B8-194BC74D896C}" type="datetimeFigureOut">
              <a:rPr kumimoji="1" lang="ja-JP" altLang="en-US" smtClean="0"/>
              <a:t>2023/7/14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A07AC91-6C7B-415C-A863-CBD6C28ED169}" type="slidenum">
              <a:rPr kumimoji="1" lang="ja-JP" altLang="en-US" smtClean="0"/>
              <a:t>‹#›</a:t>
            </a:fld>
            <a:endParaRPr kumimoji="1" lang="ja-JP" altLang="en-US"/>
          </a:p>
        </p:txBody>
      </p:sp>
    </p:spTree>
    <p:extLst>
      <p:ext uri="{BB962C8B-B14F-4D97-AF65-F5344CB8AC3E}">
        <p14:creationId xmlns:p14="http://schemas.microsoft.com/office/powerpoint/2010/main" val="1584637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9108CA2-26DF-4ABB-95B8-194BC74D896C}" type="datetimeFigureOut">
              <a:rPr kumimoji="1" lang="ja-JP" altLang="en-US" smtClean="0"/>
              <a:t>2023/7/14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A07AC91-6C7B-415C-A863-CBD6C28ED169}" type="slidenum">
              <a:rPr kumimoji="1" lang="ja-JP" altLang="en-US" smtClean="0"/>
              <a:t>‹#›</a:t>
            </a:fld>
            <a:endParaRPr kumimoji="1" lang="ja-JP" altLang="en-US"/>
          </a:p>
        </p:txBody>
      </p:sp>
    </p:spTree>
    <p:extLst>
      <p:ext uri="{BB962C8B-B14F-4D97-AF65-F5344CB8AC3E}">
        <p14:creationId xmlns:p14="http://schemas.microsoft.com/office/powerpoint/2010/main" val="671481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78065" y="425757"/>
            <a:ext cx="2487604" cy="1811938"/>
          </a:xfrm>
        </p:spPr>
        <p:txBody>
          <a:bodyPr anchor="b"/>
          <a:lstStyle>
            <a:lvl1pPr algn="l">
              <a:defRPr sz="22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956245" y="425757"/>
            <a:ext cx="4226957" cy="9126521"/>
          </a:xfrm>
        </p:spPr>
        <p:txBody>
          <a:bodyPr/>
          <a:lstStyle>
            <a:lvl1pPr>
              <a:defRPr sz="3500"/>
            </a:lvl1pPr>
            <a:lvl2pPr>
              <a:defRPr sz="3000"/>
            </a:lvl2pPr>
            <a:lvl3pPr>
              <a:defRPr sz="26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78065" y="2237694"/>
            <a:ext cx="2487604" cy="7314584"/>
          </a:xfrm>
        </p:spPr>
        <p:txBody>
          <a:bodyPr/>
          <a:lstStyle>
            <a:lvl1pPr marL="0" indent="0">
              <a:buNone/>
              <a:defRPr sz="1500"/>
            </a:lvl1pPr>
            <a:lvl2pPr marL="497845" indent="0">
              <a:buNone/>
              <a:defRPr sz="1300"/>
            </a:lvl2pPr>
            <a:lvl3pPr marL="995690" indent="0">
              <a:buNone/>
              <a:defRPr sz="1100"/>
            </a:lvl3pPr>
            <a:lvl4pPr marL="1493535" indent="0">
              <a:buNone/>
              <a:defRPr sz="1000"/>
            </a:lvl4pPr>
            <a:lvl5pPr marL="1991380" indent="0">
              <a:buNone/>
              <a:defRPr sz="1000"/>
            </a:lvl5pPr>
            <a:lvl6pPr marL="2489225" indent="0">
              <a:buNone/>
              <a:defRPr sz="1000"/>
            </a:lvl6pPr>
            <a:lvl7pPr marL="2987070" indent="0">
              <a:buNone/>
              <a:defRPr sz="1000"/>
            </a:lvl7pPr>
            <a:lvl8pPr marL="3484916" indent="0">
              <a:buNone/>
              <a:defRPr sz="1000"/>
            </a:lvl8pPr>
            <a:lvl9pPr marL="3982761"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9108CA2-26DF-4ABB-95B8-194BC74D896C}" type="datetimeFigureOut">
              <a:rPr kumimoji="1" lang="ja-JP" altLang="en-US" smtClean="0"/>
              <a:t>2023/7/14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A07AC91-6C7B-415C-A863-CBD6C28ED169}" type="slidenum">
              <a:rPr kumimoji="1" lang="ja-JP" altLang="en-US" smtClean="0"/>
              <a:t>‹#›</a:t>
            </a:fld>
            <a:endParaRPr kumimoji="1" lang="ja-JP" altLang="en-US"/>
          </a:p>
        </p:txBody>
      </p:sp>
    </p:spTree>
    <p:extLst>
      <p:ext uri="{BB962C8B-B14F-4D97-AF65-F5344CB8AC3E}">
        <p14:creationId xmlns:p14="http://schemas.microsoft.com/office/powerpoint/2010/main" val="2637025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482060" y="7485381"/>
            <a:ext cx="4536758" cy="883692"/>
          </a:xfrm>
        </p:spPr>
        <p:txBody>
          <a:bodyPr anchor="b"/>
          <a:lstStyle>
            <a:lvl1pPr algn="l">
              <a:defRPr sz="2200" b="1"/>
            </a:lvl1pPr>
          </a:lstStyle>
          <a:p>
            <a:r>
              <a:rPr kumimoji="1" lang="ja-JP" altLang="en-US"/>
              <a:t>マスター タイトルの書式設定</a:t>
            </a:r>
          </a:p>
        </p:txBody>
      </p:sp>
      <p:sp>
        <p:nvSpPr>
          <p:cNvPr id="3" name="図プレースホルダー 2"/>
          <p:cNvSpPr>
            <a:spLocks noGrp="1"/>
          </p:cNvSpPr>
          <p:nvPr>
            <p:ph type="pic" idx="1"/>
          </p:nvPr>
        </p:nvSpPr>
        <p:spPr>
          <a:xfrm>
            <a:off x="1482060" y="955475"/>
            <a:ext cx="4536758" cy="6416040"/>
          </a:xfrm>
        </p:spPr>
        <p:txBody>
          <a:bodyPr/>
          <a:lstStyle>
            <a:lvl1pPr marL="0" indent="0">
              <a:buNone/>
              <a:defRPr sz="3500"/>
            </a:lvl1pPr>
            <a:lvl2pPr marL="497845" indent="0">
              <a:buNone/>
              <a:defRPr sz="3000"/>
            </a:lvl2pPr>
            <a:lvl3pPr marL="995690" indent="0">
              <a:buNone/>
              <a:defRPr sz="2600"/>
            </a:lvl3pPr>
            <a:lvl4pPr marL="1493535" indent="0">
              <a:buNone/>
              <a:defRPr sz="2200"/>
            </a:lvl4pPr>
            <a:lvl5pPr marL="1991380" indent="0">
              <a:buNone/>
              <a:defRPr sz="2200"/>
            </a:lvl5pPr>
            <a:lvl6pPr marL="2489225" indent="0">
              <a:buNone/>
              <a:defRPr sz="2200"/>
            </a:lvl6pPr>
            <a:lvl7pPr marL="2987070" indent="0">
              <a:buNone/>
              <a:defRPr sz="2200"/>
            </a:lvl7pPr>
            <a:lvl8pPr marL="3484916" indent="0">
              <a:buNone/>
              <a:defRPr sz="2200"/>
            </a:lvl8pPr>
            <a:lvl9pPr marL="3982761" indent="0">
              <a:buNone/>
              <a:defRPr sz="2200"/>
            </a:lvl9pPr>
          </a:lstStyle>
          <a:p>
            <a:endParaRPr kumimoji="1" lang="ja-JP" altLang="en-US"/>
          </a:p>
        </p:txBody>
      </p:sp>
      <p:sp>
        <p:nvSpPr>
          <p:cNvPr id="4" name="テキスト プレースホルダー 3"/>
          <p:cNvSpPr>
            <a:spLocks noGrp="1"/>
          </p:cNvSpPr>
          <p:nvPr>
            <p:ph type="body" sz="half" idx="2"/>
          </p:nvPr>
        </p:nvSpPr>
        <p:spPr>
          <a:xfrm>
            <a:off x="1482060" y="8369073"/>
            <a:ext cx="4536758" cy="1254988"/>
          </a:xfrm>
        </p:spPr>
        <p:txBody>
          <a:bodyPr/>
          <a:lstStyle>
            <a:lvl1pPr marL="0" indent="0">
              <a:buNone/>
              <a:defRPr sz="1500"/>
            </a:lvl1pPr>
            <a:lvl2pPr marL="497845" indent="0">
              <a:buNone/>
              <a:defRPr sz="1300"/>
            </a:lvl2pPr>
            <a:lvl3pPr marL="995690" indent="0">
              <a:buNone/>
              <a:defRPr sz="1100"/>
            </a:lvl3pPr>
            <a:lvl4pPr marL="1493535" indent="0">
              <a:buNone/>
              <a:defRPr sz="1000"/>
            </a:lvl4pPr>
            <a:lvl5pPr marL="1991380" indent="0">
              <a:buNone/>
              <a:defRPr sz="1000"/>
            </a:lvl5pPr>
            <a:lvl6pPr marL="2489225" indent="0">
              <a:buNone/>
              <a:defRPr sz="1000"/>
            </a:lvl6pPr>
            <a:lvl7pPr marL="2987070" indent="0">
              <a:buNone/>
              <a:defRPr sz="1000"/>
            </a:lvl7pPr>
            <a:lvl8pPr marL="3484916" indent="0">
              <a:buNone/>
              <a:defRPr sz="1000"/>
            </a:lvl8pPr>
            <a:lvl9pPr marL="3982761"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9108CA2-26DF-4ABB-95B8-194BC74D896C}" type="datetimeFigureOut">
              <a:rPr kumimoji="1" lang="ja-JP" altLang="en-US" smtClean="0"/>
              <a:t>2023/7/14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A07AC91-6C7B-415C-A863-CBD6C28ED169}" type="slidenum">
              <a:rPr kumimoji="1" lang="ja-JP" altLang="en-US" smtClean="0"/>
              <a:t>‹#›</a:t>
            </a:fld>
            <a:endParaRPr kumimoji="1" lang="ja-JP" altLang="en-US"/>
          </a:p>
        </p:txBody>
      </p:sp>
    </p:spTree>
    <p:extLst>
      <p:ext uri="{BB962C8B-B14F-4D97-AF65-F5344CB8AC3E}">
        <p14:creationId xmlns:p14="http://schemas.microsoft.com/office/powerpoint/2010/main" val="3831325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9108CA2-26DF-4ABB-95B8-194BC74D896C}" type="datetimeFigureOut">
              <a:rPr kumimoji="1" lang="ja-JP" altLang="en-US" smtClean="0"/>
              <a:t>2023/7/14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A07AC91-6C7B-415C-A863-CBD6C28ED169}" type="slidenum">
              <a:rPr kumimoji="1" lang="ja-JP" altLang="en-US" smtClean="0"/>
              <a:t>‹#›</a:t>
            </a:fld>
            <a:endParaRPr kumimoji="1" lang="ja-JP" altLang="en-US"/>
          </a:p>
        </p:txBody>
      </p:sp>
    </p:spTree>
    <p:extLst>
      <p:ext uri="{BB962C8B-B14F-4D97-AF65-F5344CB8AC3E}">
        <p14:creationId xmlns:p14="http://schemas.microsoft.com/office/powerpoint/2010/main" val="1111905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5481916" y="428233"/>
            <a:ext cx="1701284" cy="9124044"/>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78063" y="428233"/>
            <a:ext cx="4977831" cy="9124044"/>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9108CA2-26DF-4ABB-95B8-194BC74D896C}" type="datetimeFigureOut">
              <a:rPr kumimoji="1" lang="ja-JP" altLang="en-US" smtClean="0"/>
              <a:t>2023/7/14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A07AC91-6C7B-415C-A863-CBD6C28ED169}" type="slidenum">
              <a:rPr kumimoji="1" lang="ja-JP" altLang="en-US" smtClean="0"/>
              <a:t>‹#›</a:t>
            </a:fld>
            <a:endParaRPr kumimoji="1" lang="ja-JP" altLang="en-US"/>
          </a:p>
        </p:txBody>
      </p:sp>
    </p:spTree>
    <p:extLst>
      <p:ext uri="{BB962C8B-B14F-4D97-AF65-F5344CB8AC3E}">
        <p14:creationId xmlns:p14="http://schemas.microsoft.com/office/powerpoint/2010/main" val="598011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78063" y="428232"/>
            <a:ext cx="6805137" cy="1782233"/>
          </a:xfrm>
          <a:prstGeom prst="rect">
            <a:avLst/>
          </a:prstGeom>
        </p:spPr>
        <p:txBody>
          <a:bodyPr vert="horz" lIns="99569" tIns="49785" rIns="99569" bIns="49785"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78063" y="2495129"/>
            <a:ext cx="6805137" cy="7057150"/>
          </a:xfrm>
          <a:prstGeom prst="rect">
            <a:avLst/>
          </a:prstGeom>
        </p:spPr>
        <p:txBody>
          <a:bodyPr vert="horz" lIns="99569" tIns="49785" rIns="99569" bIns="49785"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78063" y="9911199"/>
            <a:ext cx="1764295" cy="569324"/>
          </a:xfrm>
          <a:prstGeom prst="rect">
            <a:avLst/>
          </a:prstGeom>
        </p:spPr>
        <p:txBody>
          <a:bodyPr vert="horz" lIns="99569" tIns="49785" rIns="99569" bIns="49785" rtlCol="0" anchor="ctr"/>
          <a:lstStyle>
            <a:lvl1pPr algn="l">
              <a:defRPr sz="1300">
                <a:solidFill>
                  <a:schemeClr val="tx1">
                    <a:tint val="75000"/>
                  </a:schemeClr>
                </a:solidFill>
              </a:defRPr>
            </a:lvl1pPr>
          </a:lstStyle>
          <a:p>
            <a:fld id="{F9108CA2-26DF-4ABB-95B8-194BC74D896C}" type="datetimeFigureOut">
              <a:rPr kumimoji="1" lang="ja-JP" altLang="en-US" smtClean="0"/>
              <a:t>2023/7/14</a:t>
            </a:fld>
            <a:endParaRPr kumimoji="1" lang="ja-JP" altLang="en-US"/>
          </a:p>
        </p:txBody>
      </p:sp>
      <p:sp>
        <p:nvSpPr>
          <p:cNvPr id="5" name="フッター プレースホルダー 4"/>
          <p:cNvSpPr>
            <a:spLocks noGrp="1"/>
          </p:cNvSpPr>
          <p:nvPr>
            <p:ph type="ftr" sz="quarter" idx="3"/>
          </p:nvPr>
        </p:nvSpPr>
        <p:spPr>
          <a:xfrm>
            <a:off x="2583432" y="9911199"/>
            <a:ext cx="2394400" cy="569324"/>
          </a:xfrm>
          <a:prstGeom prst="rect">
            <a:avLst/>
          </a:prstGeom>
        </p:spPr>
        <p:txBody>
          <a:bodyPr vert="horz" lIns="99569" tIns="49785" rIns="99569" bIns="49785" rtlCol="0" anchor="ctr"/>
          <a:lstStyle>
            <a:lvl1pPr algn="ctr">
              <a:defRPr sz="13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418905" y="9911199"/>
            <a:ext cx="1764295" cy="569324"/>
          </a:xfrm>
          <a:prstGeom prst="rect">
            <a:avLst/>
          </a:prstGeom>
        </p:spPr>
        <p:txBody>
          <a:bodyPr vert="horz" lIns="99569" tIns="49785" rIns="99569" bIns="49785" rtlCol="0" anchor="ctr"/>
          <a:lstStyle>
            <a:lvl1pPr algn="r">
              <a:defRPr sz="1300">
                <a:solidFill>
                  <a:schemeClr val="tx1">
                    <a:tint val="75000"/>
                  </a:schemeClr>
                </a:solidFill>
              </a:defRPr>
            </a:lvl1pPr>
          </a:lstStyle>
          <a:p>
            <a:fld id="{9A07AC91-6C7B-415C-A863-CBD6C28ED169}" type="slidenum">
              <a:rPr kumimoji="1" lang="ja-JP" altLang="en-US" smtClean="0"/>
              <a:t>‹#›</a:t>
            </a:fld>
            <a:endParaRPr kumimoji="1" lang="ja-JP" altLang="en-US"/>
          </a:p>
        </p:txBody>
      </p:sp>
    </p:spTree>
    <p:extLst>
      <p:ext uri="{BB962C8B-B14F-4D97-AF65-F5344CB8AC3E}">
        <p14:creationId xmlns:p14="http://schemas.microsoft.com/office/powerpoint/2010/main" val="2171424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95690" rtl="0" eaLnBrk="1" latinLnBrk="0" hangingPunct="1">
        <a:spcBef>
          <a:spcPct val="0"/>
        </a:spcBef>
        <a:buNone/>
        <a:defRPr kumimoji="1" sz="4800" kern="1200">
          <a:solidFill>
            <a:schemeClr val="tx1"/>
          </a:solidFill>
          <a:latin typeface="+mj-lt"/>
          <a:ea typeface="+mj-ea"/>
          <a:cs typeface="+mj-cs"/>
        </a:defRPr>
      </a:lvl1pPr>
    </p:titleStyle>
    <p:bodyStyle>
      <a:lvl1pPr marL="373384" indent="-373384" algn="l" defTabSz="995690" rtl="0" eaLnBrk="1" latinLnBrk="0" hangingPunct="1">
        <a:spcBef>
          <a:spcPct val="20000"/>
        </a:spcBef>
        <a:buFont typeface="Arial" panose="020B0604020202020204" pitchFamily="34" charset="0"/>
        <a:buChar char="•"/>
        <a:defRPr kumimoji="1" sz="3500" kern="1200">
          <a:solidFill>
            <a:schemeClr val="tx1"/>
          </a:solidFill>
          <a:latin typeface="+mn-lt"/>
          <a:ea typeface="+mn-ea"/>
          <a:cs typeface="+mn-cs"/>
        </a:defRPr>
      </a:lvl1pPr>
      <a:lvl2pPr marL="808998" indent="-311153" algn="l" defTabSz="995690" rtl="0" eaLnBrk="1" latinLnBrk="0" hangingPunct="1">
        <a:spcBef>
          <a:spcPct val="20000"/>
        </a:spcBef>
        <a:buFont typeface="Arial" panose="020B0604020202020204" pitchFamily="34" charset="0"/>
        <a:buChar char="–"/>
        <a:defRPr kumimoji="1" sz="3000" kern="1200">
          <a:solidFill>
            <a:schemeClr val="tx1"/>
          </a:solidFill>
          <a:latin typeface="+mn-lt"/>
          <a:ea typeface="+mn-ea"/>
          <a:cs typeface="+mn-cs"/>
        </a:defRPr>
      </a:lvl2pPr>
      <a:lvl3pPr marL="1244613" indent="-248923" algn="l" defTabSz="995690" rtl="0" eaLnBrk="1" latinLnBrk="0" hangingPunct="1">
        <a:spcBef>
          <a:spcPct val="20000"/>
        </a:spcBef>
        <a:buFont typeface="Arial" panose="020B0604020202020204" pitchFamily="34" charset="0"/>
        <a:buChar char="•"/>
        <a:defRPr kumimoji="1" sz="2600" kern="1200">
          <a:solidFill>
            <a:schemeClr val="tx1"/>
          </a:solidFill>
          <a:latin typeface="+mn-lt"/>
          <a:ea typeface="+mn-ea"/>
          <a:cs typeface="+mn-cs"/>
        </a:defRPr>
      </a:lvl3pPr>
      <a:lvl4pPr marL="1742458" indent="-248923" algn="l" defTabSz="995690" rtl="0" eaLnBrk="1" latinLnBrk="0" hangingPunct="1">
        <a:spcBef>
          <a:spcPct val="20000"/>
        </a:spcBef>
        <a:buFont typeface="Arial" panose="020B0604020202020204" pitchFamily="34" charset="0"/>
        <a:buChar char="–"/>
        <a:defRPr kumimoji="1" sz="2200" kern="1200">
          <a:solidFill>
            <a:schemeClr val="tx1"/>
          </a:solidFill>
          <a:latin typeface="+mn-lt"/>
          <a:ea typeface="+mn-ea"/>
          <a:cs typeface="+mn-cs"/>
        </a:defRPr>
      </a:lvl4pPr>
      <a:lvl5pPr marL="2240303" indent="-248923" algn="l" defTabSz="995690" rtl="0" eaLnBrk="1" latinLnBrk="0" hangingPunct="1">
        <a:spcBef>
          <a:spcPct val="20000"/>
        </a:spcBef>
        <a:buFont typeface="Arial" panose="020B0604020202020204" pitchFamily="34" charset="0"/>
        <a:buChar char="»"/>
        <a:defRPr kumimoji="1" sz="2200" kern="1200">
          <a:solidFill>
            <a:schemeClr val="tx1"/>
          </a:solidFill>
          <a:latin typeface="+mn-lt"/>
          <a:ea typeface="+mn-ea"/>
          <a:cs typeface="+mn-cs"/>
        </a:defRPr>
      </a:lvl5pPr>
      <a:lvl6pPr marL="2738148" indent="-248923" algn="l" defTabSz="995690" rtl="0" eaLnBrk="1" latinLnBrk="0" hangingPunct="1">
        <a:spcBef>
          <a:spcPct val="20000"/>
        </a:spcBef>
        <a:buFont typeface="Arial" panose="020B0604020202020204" pitchFamily="34" charset="0"/>
        <a:buChar char="•"/>
        <a:defRPr kumimoji="1" sz="2200" kern="1200">
          <a:solidFill>
            <a:schemeClr val="tx1"/>
          </a:solidFill>
          <a:latin typeface="+mn-lt"/>
          <a:ea typeface="+mn-ea"/>
          <a:cs typeface="+mn-cs"/>
        </a:defRPr>
      </a:lvl6pPr>
      <a:lvl7pPr marL="3235993" indent="-248923" algn="l" defTabSz="995690" rtl="0" eaLnBrk="1" latinLnBrk="0" hangingPunct="1">
        <a:spcBef>
          <a:spcPct val="20000"/>
        </a:spcBef>
        <a:buFont typeface="Arial" panose="020B0604020202020204" pitchFamily="34" charset="0"/>
        <a:buChar char="•"/>
        <a:defRPr kumimoji="1" sz="2200" kern="1200">
          <a:solidFill>
            <a:schemeClr val="tx1"/>
          </a:solidFill>
          <a:latin typeface="+mn-lt"/>
          <a:ea typeface="+mn-ea"/>
          <a:cs typeface="+mn-cs"/>
        </a:defRPr>
      </a:lvl7pPr>
      <a:lvl8pPr marL="3733838" indent="-248923" algn="l" defTabSz="995690" rtl="0" eaLnBrk="1" latinLnBrk="0" hangingPunct="1">
        <a:spcBef>
          <a:spcPct val="20000"/>
        </a:spcBef>
        <a:buFont typeface="Arial" panose="020B0604020202020204" pitchFamily="34" charset="0"/>
        <a:buChar char="•"/>
        <a:defRPr kumimoji="1" sz="2200" kern="1200">
          <a:solidFill>
            <a:schemeClr val="tx1"/>
          </a:solidFill>
          <a:latin typeface="+mn-lt"/>
          <a:ea typeface="+mn-ea"/>
          <a:cs typeface="+mn-cs"/>
        </a:defRPr>
      </a:lvl8pPr>
      <a:lvl9pPr marL="4231683" indent="-248923" algn="l" defTabSz="995690" rtl="0" eaLnBrk="1" latinLnBrk="0" hangingPunct="1">
        <a:spcBef>
          <a:spcPct val="20000"/>
        </a:spcBef>
        <a:buFont typeface="Arial" panose="020B0604020202020204" pitchFamily="34" charset="0"/>
        <a:buChar char="•"/>
        <a:defRPr kumimoji="1" sz="2200" kern="1200">
          <a:solidFill>
            <a:schemeClr val="tx1"/>
          </a:solidFill>
          <a:latin typeface="+mn-lt"/>
          <a:ea typeface="+mn-ea"/>
          <a:cs typeface="+mn-cs"/>
        </a:defRPr>
      </a:lvl9pPr>
    </p:bodyStyle>
    <p:otherStyle>
      <a:defPPr>
        <a:defRPr lang="ja-JP"/>
      </a:defPPr>
      <a:lvl1pPr marL="0" algn="l" defTabSz="995690" rtl="0" eaLnBrk="1" latinLnBrk="0" hangingPunct="1">
        <a:defRPr kumimoji="1" sz="2000" kern="1200">
          <a:solidFill>
            <a:schemeClr val="tx1"/>
          </a:solidFill>
          <a:latin typeface="+mn-lt"/>
          <a:ea typeface="+mn-ea"/>
          <a:cs typeface="+mn-cs"/>
        </a:defRPr>
      </a:lvl1pPr>
      <a:lvl2pPr marL="497845" algn="l" defTabSz="995690" rtl="0" eaLnBrk="1" latinLnBrk="0" hangingPunct="1">
        <a:defRPr kumimoji="1" sz="2000" kern="1200">
          <a:solidFill>
            <a:schemeClr val="tx1"/>
          </a:solidFill>
          <a:latin typeface="+mn-lt"/>
          <a:ea typeface="+mn-ea"/>
          <a:cs typeface="+mn-cs"/>
        </a:defRPr>
      </a:lvl2pPr>
      <a:lvl3pPr marL="995690" algn="l" defTabSz="995690" rtl="0" eaLnBrk="1" latinLnBrk="0" hangingPunct="1">
        <a:defRPr kumimoji="1" sz="2000" kern="1200">
          <a:solidFill>
            <a:schemeClr val="tx1"/>
          </a:solidFill>
          <a:latin typeface="+mn-lt"/>
          <a:ea typeface="+mn-ea"/>
          <a:cs typeface="+mn-cs"/>
        </a:defRPr>
      </a:lvl3pPr>
      <a:lvl4pPr marL="1493535" algn="l" defTabSz="995690" rtl="0" eaLnBrk="1" latinLnBrk="0" hangingPunct="1">
        <a:defRPr kumimoji="1" sz="2000" kern="1200">
          <a:solidFill>
            <a:schemeClr val="tx1"/>
          </a:solidFill>
          <a:latin typeface="+mn-lt"/>
          <a:ea typeface="+mn-ea"/>
          <a:cs typeface="+mn-cs"/>
        </a:defRPr>
      </a:lvl4pPr>
      <a:lvl5pPr marL="1991380" algn="l" defTabSz="995690" rtl="0" eaLnBrk="1" latinLnBrk="0" hangingPunct="1">
        <a:defRPr kumimoji="1" sz="2000" kern="1200">
          <a:solidFill>
            <a:schemeClr val="tx1"/>
          </a:solidFill>
          <a:latin typeface="+mn-lt"/>
          <a:ea typeface="+mn-ea"/>
          <a:cs typeface="+mn-cs"/>
        </a:defRPr>
      </a:lvl5pPr>
      <a:lvl6pPr marL="2489225" algn="l" defTabSz="995690" rtl="0" eaLnBrk="1" latinLnBrk="0" hangingPunct="1">
        <a:defRPr kumimoji="1" sz="2000" kern="1200">
          <a:solidFill>
            <a:schemeClr val="tx1"/>
          </a:solidFill>
          <a:latin typeface="+mn-lt"/>
          <a:ea typeface="+mn-ea"/>
          <a:cs typeface="+mn-cs"/>
        </a:defRPr>
      </a:lvl6pPr>
      <a:lvl7pPr marL="2987070" algn="l" defTabSz="995690" rtl="0" eaLnBrk="1" latinLnBrk="0" hangingPunct="1">
        <a:defRPr kumimoji="1" sz="2000" kern="1200">
          <a:solidFill>
            <a:schemeClr val="tx1"/>
          </a:solidFill>
          <a:latin typeface="+mn-lt"/>
          <a:ea typeface="+mn-ea"/>
          <a:cs typeface="+mn-cs"/>
        </a:defRPr>
      </a:lvl7pPr>
      <a:lvl8pPr marL="3484916" algn="l" defTabSz="995690" rtl="0" eaLnBrk="1" latinLnBrk="0" hangingPunct="1">
        <a:defRPr kumimoji="1" sz="2000" kern="1200">
          <a:solidFill>
            <a:schemeClr val="tx1"/>
          </a:solidFill>
          <a:latin typeface="+mn-lt"/>
          <a:ea typeface="+mn-ea"/>
          <a:cs typeface="+mn-cs"/>
        </a:defRPr>
      </a:lvl8pPr>
      <a:lvl9pPr marL="3982761" algn="l" defTabSz="995690" rtl="0" eaLnBrk="1" latinLnBrk="0" hangingPunct="1">
        <a:defRPr kumimoji="1"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3" Type="http://schemas.openxmlformats.org/officeDocument/2006/relationships/image" Target="../media/image11.jpeg"/><Relationship Id="rId7" Type="http://schemas.openxmlformats.org/officeDocument/2006/relationships/image" Target="../media/image15.png"/><Relationship Id="rId12"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gif"/><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jpeg"/><Relationship Id="rId9" Type="http://schemas.openxmlformats.org/officeDocument/2006/relationships/image" Target="../media/image17.png"/><Relationship Id="rId1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E1A15346-08D7-4619-9DB9-6EBD116B1D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4749" y="6022979"/>
            <a:ext cx="4153440" cy="1667628"/>
          </a:xfrm>
          <a:prstGeom prst="rect">
            <a:avLst/>
          </a:prstGeom>
        </p:spPr>
      </p:pic>
      <p:pic>
        <p:nvPicPr>
          <p:cNvPr id="20" name="Picture 3" descr="C:\Users\Owner\Desktop\枠.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9324" y="4578121"/>
            <a:ext cx="6521539" cy="142252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Users\Owner\Desktop\枠.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2994" y="2848238"/>
            <a:ext cx="6507870" cy="1610772"/>
          </a:xfrm>
          <a:prstGeom prst="rect">
            <a:avLst/>
          </a:prstGeom>
          <a:noFill/>
          <a:extLst>
            <a:ext uri="{909E8E84-426E-40DD-AFC4-6F175D3DCCD1}">
              <a14:hiddenFill xmlns:a14="http://schemas.microsoft.com/office/drawing/2010/main">
                <a:solidFill>
                  <a:srgbClr val="FFFFFF"/>
                </a:solidFill>
              </a14:hiddenFill>
            </a:ext>
          </a:extLst>
        </p:spPr>
      </p:pic>
      <p:grpSp>
        <p:nvGrpSpPr>
          <p:cNvPr id="42" name="グループ化 41"/>
          <p:cNvGrpSpPr/>
          <p:nvPr/>
        </p:nvGrpSpPr>
        <p:grpSpPr>
          <a:xfrm>
            <a:off x="219572" y="158324"/>
            <a:ext cx="7171292" cy="1959211"/>
            <a:chOff x="290475" y="-45742"/>
            <a:chExt cx="6504299" cy="1814946"/>
          </a:xfrm>
        </p:grpSpPr>
        <p:sp>
          <p:nvSpPr>
            <p:cNvPr id="5" name="角丸四角形 4"/>
            <p:cNvSpPr/>
            <p:nvPr/>
          </p:nvSpPr>
          <p:spPr>
            <a:xfrm>
              <a:off x="1207798" y="317279"/>
              <a:ext cx="4372677" cy="1098724"/>
            </a:xfrm>
            <a:prstGeom prst="roundRect">
              <a:avLst>
                <a:gd name="adj" fmla="val 9439"/>
              </a:avLst>
            </a:prstGeom>
            <a:solidFill>
              <a:schemeClr val="accent4">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6" name="Picture 2" descr="http://ord.yahoo.co.jp/o/image/SIG=11v02u1hc/EXP=1438753732;_ylc=X3IDMgRmc3QDMARpZHgDMARvaWQDQU5kOUdjUkZHSHNmd0VNclA2MDV0bTlHTzczR2J3M1I5cXVNeHM4TlFDTTdKMFc1VmMwOFJqSVhQOVF5V1EEcAM1NFNoNXBhWjU3U2c1cDJRSU9PRHFlT0NwT09Ec3ctLQRwb3MDMzYzBHNlYwNzaHcEc2xrA3Jp/**http%3a/www.wanpug.com/illust/illust4545.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76636" y="16429"/>
              <a:ext cx="1400373" cy="8166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ord.yahoo.co.jp/o/image/SIG=11v02u1hc/EXP=1438753732;_ylc=X3IDMgRmc3QDMARpZHgDMARvaWQDQU5kOUdjUkZHSHNmd0VNclA2MDV0bTlHTzczR2J3M1I5cXVNeHM4TlFDTTdKMFc1VmMwOFJqSVhQOVF5V1EEcAM1NFNoNXBhWjU3U2c1cDJRSU9PRHFlT0NwT09Ec3ctLQRwb3MDMzYzBHNlYwNzaHcEc2xrA3Jp/**http%3a/www.wanpug.com/illust/illust4545.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0800000">
              <a:off x="854872" y="881272"/>
              <a:ext cx="1522693" cy="887932"/>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1261478" y="451143"/>
              <a:ext cx="4649686" cy="830997"/>
            </a:xfrm>
            <a:prstGeom prst="rect">
              <a:avLst/>
            </a:prstGeom>
            <a:noFill/>
          </p:spPr>
          <p:txBody>
            <a:bodyPr wrap="square" rtlCol="0">
              <a:spAutoFit/>
            </a:bodyPr>
            <a:lstStyle/>
            <a:p>
              <a:r>
                <a:rPr lang="ja-JP" altLang="en-US" sz="5200" dirty="0" err="1">
                  <a:latin typeface="ふんわりラウンド" pitchFamily="50" charset="-128"/>
                  <a:ea typeface="ふんわりラウンド" pitchFamily="50" charset="-128"/>
                </a:rPr>
                <a:t>ぴっぴ</a:t>
              </a:r>
              <a:r>
                <a:rPr lang="ja-JP" altLang="en-US" sz="5200" dirty="0">
                  <a:latin typeface="ふんわりラウンド" pitchFamily="50" charset="-128"/>
                  <a:ea typeface="ふんわりラウンド" pitchFamily="50" charset="-128"/>
                </a:rPr>
                <a:t>つうしん</a:t>
              </a:r>
              <a:endParaRPr lang="en-US" altLang="ja-JP" sz="5200" dirty="0">
                <a:latin typeface="ふんわりラウンド" pitchFamily="50" charset="-128"/>
                <a:ea typeface="ふんわりラウンド" pitchFamily="50" charset="-128"/>
              </a:endParaRPr>
            </a:p>
          </p:txBody>
        </p:sp>
        <p:sp>
          <p:nvSpPr>
            <p:cNvPr id="7" name="テキスト ボックス 6"/>
            <p:cNvSpPr txBox="1"/>
            <p:nvPr/>
          </p:nvSpPr>
          <p:spPr>
            <a:xfrm>
              <a:off x="290475" y="-45742"/>
              <a:ext cx="4356978" cy="527461"/>
            </a:xfrm>
            <a:prstGeom prst="rect">
              <a:avLst/>
            </a:prstGeom>
            <a:noFill/>
          </p:spPr>
          <p:txBody>
            <a:bodyPr wrap="square" rtlCol="0">
              <a:spAutoFit/>
            </a:bodyPr>
            <a:lstStyle/>
            <a:p>
              <a:r>
                <a:rPr lang="en-US" altLang="ja-JP" sz="1100" dirty="0">
                  <a:latin typeface="AR P丸ゴシック体M"/>
                  <a:ea typeface="HGPｺﾞｼｯｸM" panose="020B0600000000000000" pitchFamily="50" charset="-128"/>
                </a:rPr>
                <a:t>   2023</a:t>
              </a:r>
              <a:r>
                <a:rPr lang="ja-JP" altLang="en-US" sz="1100" dirty="0">
                  <a:latin typeface="AR P丸ゴシック体M"/>
                  <a:ea typeface="HGPｺﾞｼｯｸM" panose="020B0600000000000000" pitchFamily="50" charset="-128"/>
                </a:rPr>
                <a:t>年　</a:t>
              </a:r>
              <a:r>
                <a:rPr lang="en-US" altLang="ja-JP" sz="1100" dirty="0">
                  <a:latin typeface="AR P丸ゴシック体M"/>
                  <a:ea typeface="HGPｺﾞｼｯｸM" panose="020B0600000000000000" pitchFamily="50" charset="-128"/>
                </a:rPr>
                <a:t>8</a:t>
              </a:r>
              <a:r>
                <a:rPr lang="ja-JP" altLang="en-US" sz="1100" dirty="0">
                  <a:latin typeface="AR P丸ゴシック体M"/>
                  <a:ea typeface="HGPｺﾞｼｯｸM" panose="020B0600000000000000" pitchFamily="50" charset="-128"/>
                </a:rPr>
                <a:t>月</a:t>
              </a:r>
              <a:r>
                <a:rPr lang="en-US" altLang="ja-JP" sz="1100" dirty="0">
                  <a:latin typeface="AR P丸ゴシック体M"/>
                  <a:ea typeface="HGPｺﾞｼｯｸM" panose="020B0600000000000000" pitchFamily="50" charset="-128"/>
                </a:rPr>
                <a:t>1</a:t>
              </a:r>
              <a:r>
                <a:rPr lang="ja-JP" altLang="en-US" sz="1100" dirty="0">
                  <a:latin typeface="AR P丸ゴシック体M"/>
                  <a:ea typeface="HGPｺﾞｼｯｸM" panose="020B0600000000000000" pitchFamily="50" charset="-128"/>
                </a:rPr>
                <a:t>日発行　　発行者：宮崎市権現地域子育て支援センター</a:t>
              </a:r>
              <a:endParaRPr lang="en-US" altLang="ja-JP" sz="1100" dirty="0">
                <a:latin typeface="AR P丸ゴシック体M"/>
                <a:ea typeface="HGPｺﾞｼｯｸM" panose="020B0600000000000000" pitchFamily="50" charset="-128"/>
              </a:endParaRPr>
            </a:p>
            <a:p>
              <a:r>
                <a:rPr lang="ja-JP" altLang="en-US" sz="1000" b="1" dirty="0">
                  <a:latin typeface="AR P丸ゴシック体M"/>
                  <a:ea typeface="HGPｺﾞｼｯｸM" panose="020B0600000000000000" pitchFamily="50" charset="-128"/>
                </a:rPr>
                <a:t>　　　　　　　　　　　　　　　　　　　　　　　　　　　　　</a:t>
              </a:r>
              <a:endParaRPr lang="en-US" altLang="ja-JP" sz="1000" b="1" dirty="0">
                <a:latin typeface="AR P丸ゴシック体M"/>
                <a:ea typeface="HGPｺﾞｼｯｸM" panose="020B0600000000000000" pitchFamily="50" charset="-128"/>
              </a:endParaRPr>
            </a:p>
            <a:p>
              <a:r>
                <a:rPr lang="en-US" altLang="ja-JP" sz="1000" dirty="0">
                  <a:latin typeface="AR P丸ゴシック体M"/>
                  <a:ea typeface="くまもと本丸ゴシックmini" pitchFamily="50" charset="-128"/>
                </a:rPr>
                <a:t> 8</a:t>
              </a:r>
              <a:r>
                <a:rPr lang="ja-JP" altLang="en-US" sz="1000" dirty="0">
                  <a:latin typeface="AR P丸ゴシック体M"/>
                  <a:ea typeface="くまもと本丸ゴシックmini" pitchFamily="50" charset="-128"/>
                </a:rPr>
                <a:t>月</a:t>
              </a:r>
              <a:r>
                <a:rPr lang="ja-JP" altLang="en-US" sz="1000" dirty="0">
                  <a:latin typeface="AR P丸ゴシック体M"/>
                  <a:ea typeface="HGS創英角ﾎﾟｯﾌﾟ体" panose="040B0A00000000000000" pitchFamily="50" charset="-128"/>
                </a:rPr>
                <a:t>・</a:t>
              </a:r>
              <a:r>
                <a:rPr lang="en-US" altLang="ja-JP" sz="1000" dirty="0">
                  <a:latin typeface="AR P丸ゴシック体M"/>
                  <a:ea typeface="HGS創英角ﾎﾟｯﾌﾟ体" panose="040B0A00000000000000" pitchFamily="50" charset="-128"/>
                </a:rPr>
                <a:t>9</a:t>
              </a:r>
              <a:r>
                <a:rPr lang="ja-JP" altLang="en-US" sz="1000" dirty="0">
                  <a:latin typeface="AR P丸ゴシック体M"/>
                  <a:ea typeface="くまもと本丸ゴシックmini" pitchFamily="50" charset="-128"/>
                </a:rPr>
                <a:t>月号</a:t>
              </a:r>
            </a:p>
          </p:txBody>
        </p:sp>
        <p:sp>
          <p:nvSpPr>
            <p:cNvPr id="8" name="テキスト ボックス 7"/>
            <p:cNvSpPr txBox="1"/>
            <p:nvPr/>
          </p:nvSpPr>
          <p:spPr>
            <a:xfrm>
              <a:off x="6064770" y="75091"/>
              <a:ext cx="730004" cy="406287"/>
            </a:xfrm>
            <a:prstGeom prst="rect">
              <a:avLst/>
            </a:prstGeom>
            <a:noFill/>
            <a:ln cap="rnd">
              <a:noFill/>
              <a:round/>
            </a:ln>
          </p:spPr>
          <p:txBody>
            <a:bodyPr wrap="square" rtlCol="0">
              <a:spAutoFit/>
            </a:bodyPr>
            <a:lstStyle/>
            <a:p>
              <a:r>
                <a:rPr kumimoji="1" lang="en-US" altLang="ja-JP" sz="1200" dirty="0">
                  <a:latin typeface="くまもと本丸ゴシックmini" pitchFamily="50" charset="-128"/>
                  <a:ea typeface="くまもと本丸ゴシックmini" pitchFamily="50" charset="-128"/>
                </a:rPr>
                <a:t>NO 96</a:t>
              </a:r>
            </a:p>
            <a:p>
              <a:endParaRPr kumimoji="1" lang="ja-JP" altLang="en-US" sz="1050" dirty="0">
                <a:latin typeface="AR P丸ゴシック体M"/>
              </a:endParaRPr>
            </a:p>
          </p:txBody>
        </p:sp>
        <p:sp>
          <p:nvSpPr>
            <p:cNvPr id="9" name="角丸四角形 8"/>
            <p:cNvSpPr/>
            <p:nvPr/>
          </p:nvSpPr>
          <p:spPr>
            <a:xfrm>
              <a:off x="6077116" y="99879"/>
              <a:ext cx="581898" cy="217400"/>
            </a:xfrm>
            <a:prstGeom prst="round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23" name="角丸四角形吹き出し 22"/>
          <p:cNvSpPr/>
          <p:nvPr/>
        </p:nvSpPr>
        <p:spPr>
          <a:xfrm>
            <a:off x="536195" y="9850417"/>
            <a:ext cx="5363626" cy="387501"/>
          </a:xfrm>
          <a:prstGeom prst="wedgeRoundRectCallout">
            <a:avLst>
              <a:gd name="adj1" fmla="val 52657"/>
              <a:gd name="adj2" fmla="val -44006"/>
              <a:gd name="adj3" fmla="val 16667"/>
            </a:avLst>
          </a:prstGeom>
          <a:ln>
            <a:solidFill>
              <a:schemeClr val="tx1"/>
            </a:solidFill>
          </a:ln>
        </p:spPr>
        <p:style>
          <a:lnRef idx="2">
            <a:schemeClr val="accent6"/>
          </a:lnRef>
          <a:fillRef idx="1">
            <a:schemeClr val="lt1"/>
          </a:fillRef>
          <a:effectRef idx="0">
            <a:schemeClr val="accent6"/>
          </a:effectRef>
          <a:fontRef idx="minor">
            <a:schemeClr val="dk1"/>
          </a:fontRef>
        </p:style>
        <p:txBody>
          <a:bodyPr lIns="99569" tIns="49785" rIns="99569" bIns="49785" rtlCol="0" anchor="ctr"/>
          <a:lstStyle/>
          <a:p>
            <a:pPr algn="ctr"/>
            <a:endParaRPr kumimoji="1" lang="ja-JP" altLang="en-US"/>
          </a:p>
        </p:txBody>
      </p:sp>
      <p:sp>
        <p:nvSpPr>
          <p:cNvPr id="18" name="テキスト ボックス 17"/>
          <p:cNvSpPr txBox="1"/>
          <p:nvPr/>
        </p:nvSpPr>
        <p:spPr>
          <a:xfrm>
            <a:off x="536195" y="9875960"/>
            <a:ext cx="6476872" cy="262125"/>
          </a:xfrm>
          <a:prstGeom prst="rect">
            <a:avLst/>
          </a:prstGeom>
          <a:noFill/>
          <a:ln>
            <a:noFill/>
            <a:prstDash val="sysDot"/>
          </a:ln>
        </p:spPr>
        <p:txBody>
          <a:bodyPr wrap="square" lIns="99569" tIns="49785" rIns="99569" bIns="49785" rtlCol="0">
            <a:spAutoFit/>
          </a:bodyPr>
          <a:lstStyle/>
          <a:p>
            <a:r>
              <a:rPr lang="ja-JP" altLang="en-US" sz="1050" b="1" dirty="0">
                <a:latin typeface="HG丸ｺﾞｼｯｸM-PRO" panose="020F0600000000000000" pitchFamily="50" charset="-128"/>
                <a:ea typeface="HG丸ｺﾞｼｯｸM-PRO" panose="020F0600000000000000" pitchFamily="50" charset="-128"/>
              </a:rPr>
              <a:t>～子育て支援センターは未就学児と保護者、妊婦さんが無料で利用出来る施設です～</a:t>
            </a:r>
          </a:p>
        </p:txBody>
      </p:sp>
      <p:pic>
        <p:nvPicPr>
          <p:cNvPr id="13" name="Picture 2" descr="C:\Users\Owner\Desktop\パンダ.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2124" y="9565975"/>
            <a:ext cx="806295" cy="838663"/>
          </a:xfrm>
          <a:prstGeom prst="rect">
            <a:avLst/>
          </a:prstGeom>
          <a:noFill/>
          <a:extLst>
            <a:ext uri="{909E8E84-426E-40DD-AFC4-6F175D3DCCD1}">
              <a14:hiddenFill xmlns:a14="http://schemas.microsoft.com/office/drawing/2010/main">
                <a:solidFill>
                  <a:srgbClr val="FFFFFF"/>
                </a:solidFill>
              </a14:hiddenFill>
            </a:ext>
          </a:extLst>
        </p:spPr>
      </p:pic>
      <p:sp>
        <p:nvSpPr>
          <p:cNvPr id="43" name="テキスト ボックス 5"/>
          <p:cNvSpPr txBox="1"/>
          <p:nvPr/>
        </p:nvSpPr>
        <p:spPr>
          <a:xfrm>
            <a:off x="719712" y="2149909"/>
            <a:ext cx="2676736" cy="38990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indent="304800" algn="just">
              <a:spcAft>
                <a:spcPts val="0"/>
              </a:spcAft>
            </a:pPr>
            <a:r>
              <a:rPr lang="ja-JP" kern="100" dirty="0">
                <a:effectLst/>
                <a:ea typeface="HGP創英角ﾎﾟｯﾌﾟ体"/>
                <a:cs typeface="Times New Roman"/>
              </a:rPr>
              <a:t>イベントのお知らせ</a:t>
            </a:r>
            <a:endParaRPr lang="ja-JP" sz="1000" kern="100" dirty="0">
              <a:effectLst/>
              <a:ea typeface="ＭＳ 明朝"/>
              <a:cs typeface="Times New Roman"/>
            </a:endParaRPr>
          </a:p>
        </p:txBody>
      </p:sp>
      <p:sp>
        <p:nvSpPr>
          <p:cNvPr id="46" name="テキスト ボックス 10"/>
          <p:cNvSpPr txBox="1"/>
          <p:nvPr/>
        </p:nvSpPr>
        <p:spPr>
          <a:xfrm>
            <a:off x="1093978" y="4814115"/>
            <a:ext cx="6143021" cy="1513745"/>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ts val="1400"/>
              </a:lnSpc>
              <a:spcAft>
                <a:spcPts val="0"/>
              </a:spcAft>
            </a:pPr>
            <a:r>
              <a:rPr lang="ja-JP" altLang="en-US"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・ママとシニアの交流講座「美眉レッスン」 </a:t>
            </a:r>
            <a:r>
              <a:rPr lang="en-US" altLang="ja-JP"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9</a:t>
            </a:r>
            <a:r>
              <a:rPr lang="ja-JP" altLang="en-US"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月</a:t>
            </a:r>
            <a:r>
              <a:rPr lang="en-US" altLang="ja-JP"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21</a:t>
            </a:r>
            <a:r>
              <a:rPr lang="ja-JP" altLang="en-US"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日（木）</a:t>
            </a:r>
            <a:r>
              <a:rPr lang="en-US" altLang="ja-JP"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10:00</a:t>
            </a:r>
            <a:r>
              <a:rPr lang="ja-JP" altLang="en-US"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a:t>
            </a:r>
            <a:r>
              <a:rPr lang="en-US" altLang="ja-JP"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11:00</a:t>
            </a:r>
          </a:p>
          <a:p>
            <a:pPr algn="just">
              <a:lnSpc>
                <a:spcPts val="1400"/>
              </a:lnSpc>
              <a:spcAft>
                <a:spcPts val="0"/>
              </a:spcAft>
            </a:pPr>
            <a:r>
              <a:rPr lang="en-US" altLang="ja-JP"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   </a:t>
            </a:r>
            <a:r>
              <a:rPr lang="ja-JP" altLang="en-US"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講師：仲尾美和氏                                   </a:t>
            </a:r>
            <a:r>
              <a:rPr lang="en-US" altLang="ja-JP"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a:t>
            </a:r>
            <a:r>
              <a:rPr lang="ja-JP" altLang="en-US"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要予約</a:t>
            </a:r>
            <a:r>
              <a:rPr lang="en-US" altLang="ja-JP"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10</a:t>
            </a:r>
            <a:r>
              <a:rPr lang="ja-JP" altLang="en-US"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組（手鏡</a:t>
            </a:r>
            <a:r>
              <a:rPr lang="en-US" altLang="ja-JP"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a:t>
            </a:r>
            <a:r>
              <a:rPr lang="ja-JP" altLang="en-US"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眉ハサミ</a:t>
            </a:r>
            <a:r>
              <a:rPr lang="en-US" altLang="ja-JP"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a:t>
            </a:r>
            <a:r>
              <a:rPr lang="ja-JP" altLang="en-US"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 ペンシル等）   </a:t>
            </a:r>
            <a:endParaRPr lang="en-US" altLang="ja-JP" sz="1100" kern="100" dirty="0">
              <a:latin typeface="HG丸ｺﾞｼｯｸM-PRO" panose="020F0600000000000000" pitchFamily="50" charset="-128"/>
              <a:ea typeface="HG丸ｺﾞｼｯｸM-PRO" panose="020F0600000000000000" pitchFamily="50" charset="-128"/>
              <a:cs typeface="Meiryo UI" panose="020B0604030504040204" pitchFamily="50" charset="-128"/>
            </a:endParaRPr>
          </a:p>
          <a:p>
            <a:pPr algn="just">
              <a:lnSpc>
                <a:spcPts val="1400"/>
              </a:lnSpc>
              <a:spcAft>
                <a:spcPts val="0"/>
              </a:spcAft>
            </a:pPr>
            <a:r>
              <a:rPr lang="ja-JP" altLang="en-US"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・親子講座「五感あそび」                         </a:t>
            </a:r>
            <a:r>
              <a:rPr lang="en-US" altLang="ja-JP"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9</a:t>
            </a:r>
            <a:r>
              <a:rPr lang="ja-JP" altLang="en-US"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月</a:t>
            </a:r>
            <a:r>
              <a:rPr lang="en-US" altLang="ja-JP"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27</a:t>
            </a:r>
            <a:r>
              <a:rPr lang="ja-JP" altLang="en-US"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日（水）</a:t>
            </a:r>
            <a:r>
              <a:rPr lang="en-US" altLang="ja-JP"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10:00</a:t>
            </a:r>
            <a:r>
              <a:rPr lang="ja-JP" altLang="en-US"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a:t>
            </a:r>
            <a:r>
              <a:rPr lang="en-US" altLang="ja-JP" sz="1100" b="1" u="sng" kern="100" dirty="0">
                <a:latin typeface="HG丸ｺﾞｼｯｸM-PRO" panose="020F0600000000000000" pitchFamily="50" charset="-128"/>
                <a:ea typeface="HG丸ｺﾞｼｯｸM-PRO" panose="020F0600000000000000" pitchFamily="50" charset="-128"/>
                <a:cs typeface="Meiryo UI" panose="020B0604030504040204" pitchFamily="50" charset="-128"/>
              </a:rPr>
              <a:t>11:00</a:t>
            </a:r>
          </a:p>
          <a:p>
            <a:pPr algn="just">
              <a:lnSpc>
                <a:spcPts val="1400"/>
              </a:lnSpc>
              <a:spcAft>
                <a:spcPts val="0"/>
              </a:spcAft>
            </a:pPr>
            <a:r>
              <a:rPr lang="ja-JP" altLang="en-US" sz="1100" b="1" kern="100" dirty="0">
                <a:latin typeface="HG丸ｺﾞｼｯｸM-PRO" panose="020F0600000000000000" pitchFamily="50" charset="-128"/>
                <a:ea typeface="HG丸ｺﾞｼｯｸM-PRO" panose="020F0600000000000000" pitchFamily="50" charset="-128"/>
                <a:cs typeface="Meiryo UI" panose="020B0604030504040204" pitchFamily="50" charset="-128"/>
              </a:rPr>
              <a:t>　</a:t>
            </a:r>
            <a:r>
              <a:rPr lang="ja-JP" altLang="en-US"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講師：工藤純代氏   </a:t>
            </a:r>
            <a:r>
              <a:rPr lang="ja-JP" altLang="en-US" sz="1100" kern="100" dirty="0">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Meiryo UI" panose="020B0604030504040204" pitchFamily="50" charset="-128"/>
              </a:rPr>
              <a:t>                                </a:t>
            </a:r>
            <a:r>
              <a:rPr lang="en-US" altLang="ja-JP"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a:t>
            </a:r>
            <a:r>
              <a:rPr lang="ja-JP" altLang="en-US"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要予約</a:t>
            </a:r>
            <a:r>
              <a:rPr lang="en-US" altLang="ja-JP"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10</a:t>
            </a:r>
            <a:r>
              <a:rPr lang="ja-JP" altLang="en-US"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組</a:t>
            </a:r>
            <a:endParaRPr lang="en-US" altLang="ja-JP" sz="1100" kern="100" dirty="0">
              <a:latin typeface="HG丸ｺﾞｼｯｸM-PRO" panose="020F0600000000000000" pitchFamily="50" charset="-128"/>
              <a:ea typeface="HG丸ｺﾞｼｯｸM-PRO" panose="020F0600000000000000" pitchFamily="50" charset="-128"/>
              <a:cs typeface="Meiryo UI" panose="020B0604030504040204" pitchFamily="50" charset="-128"/>
            </a:endParaRPr>
          </a:p>
          <a:p>
            <a:pPr algn="just">
              <a:lnSpc>
                <a:spcPts val="1400"/>
              </a:lnSpc>
              <a:spcAft>
                <a:spcPts val="0"/>
              </a:spcAft>
            </a:pPr>
            <a:r>
              <a:rPr lang="ja-JP" altLang="en-US" sz="1100" kern="100" dirty="0">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Meiryo UI" panose="020B0604030504040204" pitchFamily="50" charset="-128"/>
              </a:rPr>
              <a:t>                                                                     </a:t>
            </a:r>
            <a:endParaRPr lang="en-US" altLang="ja-JP" sz="1100" kern="100" dirty="0">
              <a:latin typeface="HG丸ｺﾞｼｯｸM-PRO" panose="020F0600000000000000" pitchFamily="50" charset="-128"/>
              <a:ea typeface="HG丸ｺﾞｼｯｸM-PRO" panose="020F0600000000000000" pitchFamily="50" charset="-128"/>
              <a:cs typeface="Meiryo UI" panose="020B0604030504040204" pitchFamily="50" charset="-128"/>
            </a:endParaRPr>
          </a:p>
          <a:p>
            <a:pPr algn="just">
              <a:spcAft>
                <a:spcPts val="0"/>
              </a:spcAft>
            </a:pPr>
            <a:r>
              <a:rPr lang="en-US" altLang="ja-JP" sz="1100" kern="100" dirty="0">
                <a:effectLst/>
                <a:latin typeface="HG丸ｺﾞｼｯｸM-PRO" panose="020F0600000000000000" pitchFamily="50" charset="-128"/>
                <a:ea typeface="HG丸ｺﾞｼｯｸM-PRO" panose="020F0600000000000000" pitchFamily="50" charset="-128"/>
                <a:cs typeface="Meiryo UI" panose="020B0604030504040204" pitchFamily="50" charset="-128"/>
              </a:rPr>
              <a:t>                                     </a:t>
            </a:r>
            <a:endParaRPr lang="en-US" altLang="ja-JP" sz="1100" b="1" kern="100" dirty="0">
              <a:effectLst/>
              <a:latin typeface="HG丸ｺﾞｼｯｸM-PRO" panose="020F0600000000000000" pitchFamily="50" charset="-128"/>
              <a:ea typeface="HG丸ｺﾞｼｯｸM-PRO" panose="020F0600000000000000" pitchFamily="50" charset="-128"/>
              <a:cs typeface="Meiryo UI" panose="020B0604030504040204" pitchFamily="50" charset="-128"/>
            </a:endParaRPr>
          </a:p>
          <a:p>
            <a:pPr>
              <a:spcAft>
                <a:spcPts val="0"/>
              </a:spcAft>
            </a:pPr>
            <a:r>
              <a:rPr lang="ja-JP" altLang="en-US" sz="1100" b="1" kern="100" dirty="0">
                <a:latin typeface="HG丸ｺﾞｼｯｸM-PRO" panose="020F0600000000000000" pitchFamily="50" charset="-128"/>
                <a:ea typeface="HG丸ｺﾞｼｯｸM-PRO" panose="020F0600000000000000" pitchFamily="50" charset="-128"/>
                <a:cs typeface="Meiryo UI" panose="020B0604030504040204" pitchFamily="50" charset="-128"/>
              </a:rPr>
              <a:t>　　　　　</a:t>
            </a:r>
            <a:r>
              <a:rPr lang="ja-JP" altLang="en-US" sz="1100" kern="100" dirty="0">
                <a:latin typeface="HG丸ｺﾞｼｯｸM-PRO" panose="020F0600000000000000" pitchFamily="50" charset="-128"/>
                <a:ea typeface="HG丸ｺﾞｼｯｸM-PRO" panose="020F0600000000000000" pitchFamily="50" charset="-128"/>
                <a:cs typeface="Meiryo UI" panose="020B0604030504040204" pitchFamily="50" charset="-128"/>
              </a:rPr>
              <a:t>　　　　　　　　　　　　　　　　　　　　　　</a:t>
            </a:r>
            <a:endParaRPr lang="ja-JP" sz="1100" kern="100" dirty="0">
              <a:effectLst/>
              <a:latin typeface="HG丸ｺﾞｼｯｸM-PRO" panose="020F0600000000000000" pitchFamily="50" charset="-128"/>
              <a:ea typeface="HG丸ｺﾞｼｯｸM-PRO" panose="020F0600000000000000" pitchFamily="50" charset="-128"/>
              <a:cs typeface="Meiryo UI" panose="020B0604030504040204" pitchFamily="50" charset="-128"/>
            </a:endParaRPr>
          </a:p>
        </p:txBody>
      </p:sp>
      <p:sp>
        <p:nvSpPr>
          <p:cNvPr id="47" name="テキスト ボックス 13"/>
          <p:cNvSpPr txBox="1"/>
          <p:nvPr/>
        </p:nvSpPr>
        <p:spPr>
          <a:xfrm>
            <a:off x="247052" y="3350836"/>
            <a:ext cx="622273" cy="31159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altLang="ja-JP" sz="1400" kern="100" dirty="0">
                <a:effectLst/>
                <a:latin typeface="HGP創英角ﾎﾟｯﾌﾟ体" panose="040B0A00000000000000" pitchFamily="50" charset="-128"/>
                <a:ea typeface="HGP創英角ﾎﾟｯﾌﾟ体" panose="040B0A00000000000000" pitchFamily="50" charset="-128"/>
                <a:cs typeface="Times New Roman"/>
              </a:rPr>
              <a:t>8</a:t>
            </a:r>
            <a:r>
              <a:rPr lang="ja-JP" altLang="en-US" sz="1400" kern="100" dirty="0">
                <a:effectLst/>
                <a:latin typeface="HGP創英角ﾎﾟｯﾌﾟ体" panose="040B0A00000000000000" pitchFamily="50" charset="-128"/>
                <a:ea typeface="HGP創英角ﾎﾟｯﾌﾟ体" panose="040B0A00000000000000" pitchFamily="50" charset="-128"/>
                <a:cs typeface="Times New Roman"/>
              </a:rPr>
              <a:t>月</a:t>
            </a:r>
            <a:endParaRPr lang="en-US" altLang="ja-JP" sz="1400" kern="100" dirty="0">
              <a:effectLst/>
              <a:latin typeface="HGP創英角ﾎﾟｯﾌﾟ体" panose="040B0A00000000000000" pitchFamily="50" charset="-128"/>
              <a:ea typeface="HGP創英角ﾎﾟｯﾌﾟ体" panose="040B0A00000000000000" pitchFamily="50" charset="-128"/>
              <a:cs typeface="Times New Roman"/>
            </a:endParaRPr>
          </a:p>
          <a:p>
            <a:pPr algn="just">
              <a:spcAft>
                <a:spcPts val="0"/>
              </a:spcAft>
            </a:pPr>
            <a:endParaRPr lang="en-US" altLang="ja-JP" sz="1400" kern="100" dirty="0">
              <a:effectLst/>
              <a:latin typeface="HGP創英角ﾎﾟｯﾌﾟ体" panose="040B0A00000000000000" pitchFamily="50" charset="-128"/>
              <a:ea typeface="HGP創英角ﾎﾟｯﾌﾟ体" panose="040B0A00000000000000" pitchFamily="50" charset="-128"/>
              <a:cs typeface="Times New Roman"/>
            </a:endParaRPr>
          </a:p>
          <a:p>
            <a:pPr algn="just">
              <a:spcAft>
                <a:spcPts val="0"/>
              </a:spcAft>
            </a:pPr>
            <a:endParaRPr lang="en-US" altLang="ja-JP" sz="1400" kern="100" dirty="0">
              <a:latin typeface="HGP創英角ﾎﾟｯﾌﾟ体" panose="040B0A00000000000000" pitchFamily="50" charset="-128"/>
              <a:ea typeface="HGP創英角ﾎﾟｯﾌﾟ体" panose="040B0A00000000000000" pitchFamily="50" charset="-128"/>
              <a:cs typeface="Times New Roman"/>
            </a:endParaRPr>
          </a:p>
          <a:p>
            <a:pPr algn="just">
              <a:spcAft>
                <a:spcPts val="0"/>
              </a:spcAft>
            </a:pPr>
            <a:r>
              <a:rPr lang="en-US" altLang="ja-JP" sz="1400" kern="100" dirty="0">
                <a:effectLst/>
                <a:latin typeface="HGP創英角ﾎﾟｯﾌﾟ体" panose="040B0A00000000000000" pitchFamily="50" charset="-128"/>
                <a:ea typeface="HGP創英角ﾎﾟｯﾌﾟ体" panose="040B0A00000000000000" pitchFamily="50" charset="-128"/>
                <a:cs typeface="Times New Roman"/>
              </a:rPr>
              <a:t>  </a:t>
            </a:r>
            <a:endParaRPr lang="ja-JP" sz="1400" kern="100" dirty="0">
              <a:effectLst/>
              <a:latin typeface="HGP創英角ﾎﾟｯﾌﾟ体" panose="040B0A00000000000000" pitchFamily="50" charset="-128"/>
              <a:ea typeface="HGP創英角ﾎﾟｯﾌﾟ体" panose="040B0A00000000000000" pitchFamily="50" charset="-128"/>
              <a:cs typeface="Times New Roman"/>
            </a:endParaRPr>
          </a:p>
        </p:txBody>
      </p:sp>
      <p:sp>
        <p:nvSpPr>
          <p:cNvPr id="48" name="テキスト ボックス 14"/>
          <p:cNvSpPr txBox="1"/>
          <p:nvPr/>
        </p:nvSpPr>
        <p:spPr>
          <a:xfrm>
            <a:off x="247053" y="5138586"/>
            <a:ext cx="622273" cy="769546"/>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altLang="ja-JP" sz="1400" kern="100" dirty="0">
                <a:effectLst/>
                <a:latin typeface="HGP創英角ﾎﾟｯﾌﾟ体" panose="040B0A00000000000000" pitchFamily="50" charset="-128"/>
                <a:ea typeface="HGP創英角ﾎﾟｯﾌﾟ体" panose="040B0A00000000000000" pitchFamily="50" charset="-128"/>
                <a:cs typeface="Times New Roman"/>
              </a:rPr>
              <a:t>9</a:t>
            </a:r>
            <a:r>
              <a:rPr lang="ja-JP" altLang="en-US" sz="1400" kern="100" dirty="0">
                <a:effectLst/>
                <a:latin typeface="HGP創英角ﾎﾟｯﾌﾟ体" panose="040B0A00000000000000" pitchFamily="50" charset="-128"/>
                <a:ea typeface="HGP創英角ﾎﾟｯﾌﾟ体" panose="040B0A00000000000000" pitchFamily="50" charset="-128"/>
                <a:cs typeface="Times New Roman"/>
              </a:rPr>
              <a:t>月</a:t>
            </a:r>
            <a:endParaRPr lang="ja-JP" sz="1400" kern="100" dirty="0">
              <a:effectLst/>
              <a:latin typeface="HGP創英角ﾎﾟｯﾌﾟ体" panose="040B0A00000000000000" pitchFamily="50" charset="-128"/>
              <a:ea typeface="HGP創英角ﾎﾟｯﾌﾟ体" panose="040B0A00000000000000" pitchFamily="50" charset="-128"/>
              <a:cs typeface="Times New Roman"/>
            </a:endParaRPr>
          </a:p>
        </p:txBody>
      </p:sp>
      <p:sp>
        <p:nvSpPr>
          <p:cNvPr id="49" name="テキスト ボックス 16"/>
          <p:cNvSpPr txBox="1"/>
          <p:nvPr/>
        </p:nvSpPr>
        <p:spPr>
          <a:xfrm>
            <a:off x="292919" y="7787869"/>
            <a:ext cx="693211" cy="387502"/>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ja-JP" sz="1600" kern="100" dirty="0">
                <a:effectLst/>
                <a:latin typeface="Century"/>
                <a:ea typeface="HGP創英角ﾎﾟｯﾌﾟ体"/>
                <a:cs typeface="Times New Roman"/>
              </a:rPr>
              <a:t>　</a:t>
            </a:r>
            <a:endParaRPr lang="ja-JP" sz="1050" kern="100" dirty="0">
              <a:effectLst/>
              <a:latin typeface="HGP創英角ﾎﾟｯﾌﾟ体" panose="040B0A00000000000000" pitchFamily="50" charset="-128"/>
              <a:ea typeface="HGP創英角ﾎﾟｯﾌﾟ体" panose="040B0A00000000000000" pitchFamily="50" charset="-128"/>
              <a:cs typeface="Times New Roman"/>
            </a:endParaRPr>
          </a:p>
        </p:txBody>
      </p:sp>
      <p:sp>
        <p:nvSpPr>
          <p:cNvPr id="55" name="テキスト ボックス 21"/>
          <p:cNvSpPr txBox="1"/>
          <p:nvPr/>
        </p:nvSpPr>
        <p:spPr>
          <a:xfrm>
            <a:off x="4011469" y="2113732"/>
            <a:ext cx="2886950" cy="550176"/>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altLang="ja-JP" sz="1000" kern="100" dirty="0">
                <a:effectLst/>
                <a:ea typeface="ＭＳ 明朝"/>
                <a:cs typeface="Times New Roman"/>
              </a:rPr>
              <a:t>※</a:t>
            </a:r>
            <a:r>
              <a:rPr lang="ja-JP" altLang="en-US" sz="1000" b="1" kern="100" dirty="0">
                <a:effectLst/>
                <a:latin typeface="HG丸ｺﾞｼｯｸM-PRO" panose="020F0600000000000000" pitchFamily="50" charset="-128"/>
                <a:ea typeface="HG丸ｺﾞｼｯｸM-PRO" panose="020F0600000000000000" pitchFamily="50" charset="-128"/>
                <a:cs typeface="Times New Roman"/>
              </a:rPr>
              <a:t>要予約</a:t>
            </a:r>
            <a:r>
              <a:rPr lang="ja-JP" altLang="en-US" sz="1000" kern="100" dirty="0">
                <a:effectLst/>
                <a:latin typeface="HG丸ｺﾞｼｯｸM-PRO" panose="020F0600000000000000" pitchFamily="50" charset="-128"/>
                <a:ea typeface="HG丸ｺﾞｼｯｸM-PRO" panose="020F0600000000000000" pitchFamily="50" charset="-128"/>
                <a:cs typeface="Times New Roman"/>
              </a:rPr>
              <a:t>の講座のお申込みは</a:t>
            </a:r>
            <a:r>
              <a:rPr lang="en-US" altLang="ja-JP" sz="1000" kern="100" dirty="0">
                <a:effectLst/>
                <a:latin typeface="HG丸ｺﾞｼｯｸM-PRO" panose="020F0600000000000000" pitchFamily="50" charset="-128"/>
                <a:ea typeface="HG丸ｺﾞｼｯｸM-PRO" panose="020F0600000000000000" pitchFamily="50" charset="-128"/>
                <a:cs typeface="Times New Roman"/>
              </a:rPr>
              <a:t>1</a:t>
            </a:r>
            <a:r>
              <a:rPr lang="ja-JP" altLang="en-US" sz="1000" kern="100" dirty="0">
                <a:effectLst/>
                <a:latin typeface="HG丸ｺﾞｼｯｸM-PRO" panose="020F0600000000000000" pitchFamily="50" charset="-128"/>
                <a:ea typeface="HG丸ｺﾞｼｯｸM-PRO" panose="020F0600000000000000" pitchFamily="50" charset="-128"/>
                <a:cs typeface="Times New Roman"/>
              </a:rPr>
              <a:t>ヶ月前からです。</a:t>
            </a:r>
            <a:endParaRPr lang="en-US" altLang="ja-JP" sz="1000" kern="100" dirty="0">
              <a:effectLst/>
              <a:latin typeface="HG丸ｺﾞｼｯｸM-PRO" panose="020F0600000000000000" pitchFamily="50" charset="-128"/>
              <a:ea typeface="HG丸ｺﾞｼｯｸM-PRO" panose="020F0600000000000000" pitchFamily="50" charset="-128"/>
              <a:cs typeface="Times New Roman"/>
            </a:endParaRPr>
          </a:p>
          <a:p>
            <a:pPr algn="just">
              <a:spcAft>
                <a:spcPts val="0"/>
              </a:spcAft>
            </a:pPr>
            <a:r>
              <a:rPr lang="ja-JP" altLang="en-US" sz="1000" kern="100" dirty="0">
                <a:effectLst/>
                <a:latin typeface="HG丸ｺﾞｼｯｸM-PRO" panose="020F0600000000000000" pitchFamily="50" charset="-128"/>
                <a:ea typeface="HG丸ｺﾞｼｯｸM-PRO" panose="020F0600000000000000" pitchFamily="50" charset="-128"/>
                <a:cs typeface="Times New Roman"/>
              </a:rPr>
              <a:t>   なお講座によっては材料費がかかります。</a:t>
            </a:r>
            <a:endParaRPr lang="en-US" altLang="ja-JP" sz="1000" kern="100" dirty="0">
              <a:effectLst/>
              <a:latin typeface="HG丸ｺﾞｼｯｸM-PRO" panose="020F0600000000000000" pitchFamily="50" charset="-128"/>
              <a:ea typeface="HG丸ｺﾞｼｯｸM-PRO" panose="020F0600000000000000" pitchFamily="50" charset="-128"/>
              <a:cs typeface="Times New Roman"/>
            </a:endParaRPr>
          </a:p>
          <a:p>
            <a:pPr algn="just">
              <a:spcAft>
                <a:spcPts val="0"/>
              </a:spcAft>
            </a:pPr>
            <a:r>
              <a:rPr lang="ja-JP" altLang="en-US" sz="1000" kern="100" dirty="0">
                <a:latin typeface="HG丸ｺﾞｼｯｸM-PRO" panose="020F0600000000000000" pitchFamily="50" charset="-128"/>
                <a:ea typeface="HG丸ｺﾞｼｯｸM-PRO" panose="020F0600000000000000" pitchFamily="50" charset="-128"/>
                <a:cs typeface="Times New Roman"/>
              </a:rPr>
              <a:t>　講座の時間帯はご予約の方のみの利用です。</a:t>
            </a:r>
            <a:endParaRPr lang="ja-JP" sz="1000" kern="100" dirty="0">
              <a:effectLst/>
              <a:latin typeface="HG丸ｺﾞｼｯｸM-PRO" panose="020F0600000000000000" pitchFamily="50" charset="-128"/>
              <a:ea typeface="HG丸ｺﾞｼｯｸM-PRO" panose="020F0600000000000000" pitchFamily="50" charset="-128"/>
              <a:cs typeface="Times New Roman"/>
            </a:endParaRPr>
          </a:p>
          <a:p>
            <a:pPr indent="800100" algn="just">
              <a:spcAft>
                <a:spcPts val="0"/>
              </a:spcAft>
            </a:pPr>
            <a:endParaRPr lang="ja-JP" sz="1050" kern="100" dirty="0">
              <a:effectLst/>
              <a:ea typeface="ＭＳ 明朝"/>
              <a:cs typeface="Times New Roman"/>
            </a:endParaRPr>
          </a:p>
          <a:p>
            <a:pPr algn="just">
              <a:spcAft>
                <a:spcPts val="0"/>
              </a:spcAft>
            </a:pPr>
            <a:r>
              <a:rPr lang="ja-JP" sz="1050" kern="100" dirty="0">
                <a:effectLst/>
                <a:ea typeface="ＭＳ 明朝"/>
                <a:cs typeface="Times New Roman"/>
              </a:rPr>
              <a:t>　</a:t>
            </a:r>
          </a:p>
        </p:txBody>
      </p:sp>
      <p:sp>
        <p:nvSpPr>
          <p:cNvPr id="22" name="テキスト ボックス 21"/>
          <p:cNvSpPr txBox="1"/>
          <p:nvPr/>
        </p:nvSpPr>
        <p:spPr>
          <a:xfrm>
            <a:off x="1168400" y="3109005"/>
            <a:ext cx="6131796" cy="1277273"/>
          </a:xfrm>
          <a:prstGeom prst="rect">
            <a:avLst/>
          </a:prstGeom>
          <a:noFill/>
          <a:ln>
            <a:noFill/>
          </a:ln>
        </p:spPr>
        <p:txBody>
          <a:bodyPr wrap="square" rtlCol="0">
            <a:spAutoFit/>
          </a:bodyPr>
          <a:lstStyle/>
          <a:p>
            <a:pPr lvl="0" algn="just"/>
            <a:r>
              <a:rPr lang="ja-JP" altLang="en-US"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・ママとシニアの交流講座「足育」           </a:t>
            </a:r>
            <a:r>
              <a:rPr lang="en-US" altLang="ja-JP"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8</a:t>
            </a:r>
            <a:r>
              <a:rPr lang="ja-JP" altLang="en-US"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月</a:t>
            </a:r>
            <a:r>
              <a:rPr lang="en-US" altLang="ja-JP"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2</a:t>
            </a:r>
            <a:r>
              <a:rPr lang="ja-JP" altLang="en-US"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日（水）</a:t>
            </a:r>
            <a:r>
              <a:rPr lang="en-US" altLang="ja-JP"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10:00</a:t>
            </a:r>
            <a:r>
              <a:rPr lang="ja-JP" altLang="en-US"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a:t>
            </a:r>
            <a:r>
              <a:rPr lang="en-US" altLang="ja-JP"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11:00</a:t>
            </a:r>
            <a:endParaRPr lang="en-US" altLang="ja-JP" sz="1050" b="1" u="sng" kern="100" dirty="0">
              <a:solidFill>
                <a:prstClr val="black"/>
              </a:solidFill>
              <a:latin typeface="HG丸ｺﾞｼｯｸM-PRO" panose="020F0600000000000000" pitchFamily="50" charset="-128"/>
              <a:ea typeface="HG丸ｺﾞｼｯｸM-PRO" panose="020F0600000000000000" pitchFamily="50" charset="-128"/>
              <a:cs typeface="Times New Roman"/>
            </a:endParaRPr>
          </a:p>
          <a:p>
            <a:pPr lvl="0" algn="just"/>
            <a:r>
              <a:rPr lang="ja-JP" altLang="ja-JP" sz="1100" kern="100" dirty="0">
                <a:solidFill>
                  <a:prstClr val="black"/>
                </a:solidFill>
                <a:latin typeface="HG丸ｺﾞｼｯｸM-PRO" panose="020F0600000000000000" pitchFamily="50" charset="-128"/>
                <a:ea typeface="HG丸ｺﾞｼｯｸM-PRO" panose="020F0600000000000000" pitchFamily="50" charset="-128"/>
                <a:cs typeface="Times New Roman"/>
              </a:rPr>
              <a:t>　</a:t>
            </a:r>
            <a:r>
              <a:rPr lang="ja-JP" altLang="en-US" sz="1100" kern="100" dirty="0">
                <a:solidFill>
                  <a:prstClr val="black"/>
                </a:solidFill>
                <a:latin typeface="HG丸ｺﾞｼｯｸM-PRO" panose="020F0600000000000000" pitchFamily="50" charset="-128"/>
                <a:ea typeface="HG丸ｺﾞｼｯｸM-PRO" panose="020F0600000000000000" pitchFamily="50" charset="-128"/>
                <a:cs typeface="Times New Roman"/>
              </a:rPr>
              <a:t>講師：森麻実氏  　                               </a:t>
            </a:r>
            <a:r>
              <a:rPr lang="en-US" altLang="ja-JP" sz="1100" kern="100" dirty="0">
                <a:solidFill>
                  <a:prstClr val="black"/>
                </a:solidFill>
                <a:latin typeface="HG丸ｺﾞｼｯｸM-PRO" panose="020F0600000000000000" pitchFamily="50" charset="-128"/>
                <a:ea typeface="HG丸ｺﾞｼｯｸM-PRO" panose="020F0600000000000000" pitchFamily="50" charset="-128"/>
                <a:cs typeface="Times New Roman"/>
              </a:rPr>
              <a:t>※</a:t>
            </a:r>
            <a:r>
              <a:rPr lang="ja-JP" altLang="en-US" sz="1100" kern="100" dirty="0">
                <a:solidFill>
                  <a:prstClr val="black"/>
                </a:solidFill>
                <a:latin typeface="HG丸ｺﾞｼｯｸM-PRO" panose="020F0600000000000000" pitchFamily="50" charset="-128"/>
                <a:ea typeface="HG丸ｺﾞｼｯｸM-PRO" panose="020F0600000000000000" pitchFamily="50" charset="-128"/>
                <a:cs typeface="Times New Roman"/>
              </a:rPr>
              <a:t>要予約</a:t>
            </a:r>
            <a:r>
              <a:rPr lang="en-US" altLang="ja-JP" sz="1100" kern="100" dirty="0">
                <a:solidFill>
                  <a:prstClr val="black"/>
                </a:solidFill>
                <a:latin typeface="HG丸ｺﾞｼｯｸM-PRO" panose="020F0600000000000000" pitchFamily="50" charset="-128"/>
                <a:ea typeface="HG丸ｺﾞｼｯｸM-PRO" panose="020F0600000000000000" pitchFamily="50" charset="-128"/>
                <a:cs typeface="Times New Roman"/>
              </a:rPr>
              <a:t>10</a:t>
            </a:r>
            <a:r>
              <a:rPr lang="ja-JP" altLang="en-US" sz="1100" kern="100" dirty="0">
                <a:solidFill>
                  <a:prstClr val="black"/>
                </a:solidFill>
                <a:latin typeface="HG丸ｺﾞｼｯｸM-PRO" panose="020F0600000000000000" pitchFamily="50" charset="-128"/>
                <a:ea typeface="HG丸ｺﾞｼｯｸM-PRO" panose="020F0600000000000000" pitchFamily="50" charset="-128"/>
                <a:cs typeface="Times New Roman"/>
              </a:rPr>
              <a:t>組</a:t>
            </a:r>
            <a:endParaRPr lang="en-US" altLang="ja-JP"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endParaRPr>
          </a:p>
          <a:p>
            <a:pPr lvl="0" algn="just"/>
            <a:r>
              <a:rPr lang="ja-JP" altLang="en-US"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・助産師さんの子育て相談  　　               </a:t>
            </a:r>
            <a:r>
              <a:rPr lang="en-US" altLang="ja-JP"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8</a:t>
            </a:r>
            <a:r>
              <a:rPr lang="ja-JP" altLang="en-US"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月</a:t>
            </a:r>
            <a:r>
              <a:rPr lang="en-US" altLang="ja-JP"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9</a:t>
            </a:r>
            <a:r>
              <a:rPr lang="ja-JP" altLang="en-US"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日（水）</a:t>
            </a:r>
            <a:r>
              <a:rPr lang="en-US" altLang="ja-JP"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10:30</a:t>
            </a:r>
            <a:r>
              <a:rPr lang="ja-JP" altLang="en-US"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a:t>
            </a:r>
            <a:r>
              <a:rPr lang="en-US" altLang="ja-JP" sz="1100" b="1" u="sng" kern="100" dirty="0">
                <a:solidFill>
                  <a:prstClr val="black"/>
                </a:solidFill>
                <a:latin typeface="HG丸ｺﾞｼｯｸM-PRO" panose="020F0600000000000000" pitchFamily="50" charset="-128"/>
                <a:ea typeface="HG丸ｺﾞｼｯｸM-PRO" panose="020F0600000000000000" pitchFamily="50" charset="-128"/>
                <a:cs typeface="Times New Roman"/>
              </a:rPr>
              <a:t>11:30</a:t>
            </a:r>
          </a:p>
          <a:p>
            <a:pPr lvl="0" algn="just"/>
            <a:r>
              <a:rPr lang="en-US" altLang="ja-JP"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  </a:t>
            </a:r>
            <a:r>
              <a:rPr lang="ja-JP" altLang="en-US"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 講師 </a:t>
            </a:r>
            <a:r>
              <a:rPr lang="en-US" altLang="ja-JP"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 </a:t>
            </a:r>
            <a:r>
              <a:rPr lang="ja-JP" altLang="en-US"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白池晶助産師</a:t>
            </a:r>
            <a:r>
              <a:rPr lang="en-US" altLang="ja-JP"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                  </a:t>
            </a:r>
            <a:r>
              <a:rPr lang="ja-JP" altLang="en-US"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            </a:t>
            </a:r>
            <a:r>
              <a:rPr lang="en-US" altLang="ja-JP"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a:t>
            </a:r>
            <a:r>
              <a:rPr lang="ja-JP" altLang="en-US"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個人相談は要予約</a:t>
            </a:r>
            <a:endParaRPr lang="en-US" altLang="ja-JP"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endParaRPr>
          </a:p>
          <a:p>
            <a:pPr lvl="0" algn="just"/>
            <a:r>
              <a:rPr lang="ja-JP" altLang="en-US" sz="1100" b="1" u="sng"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・親子講座「音楽あそび」                       </a:t>
            </a:r>
            <a:r>
              <a:rPr lang="en-US" altLang="ja-JP" sz="1100" b="1" u="sng"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8</a:t>
            </a:r>
            <a:r>
              <a:rPr lang="ja-JP" altLang="en-US" sz="1100" b="1" u="sng"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月</a:t>
            </a:r>
            <a:r>
              <a:rPr lang="en-US" altLang="ja-JP" sz="1100" b="1" u="sng"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31</a:t>
            </a:r>
            <a:r>
              <a:rPr lang="ja-JP" altLang="en-US" sz="1100" b="1" u="sng"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日（木）</a:t>
            </a:r>
            <a:r>
              <a:rPr lang="en-US" altLang="ja-JP" sz="1100" b="1" u="sng"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10:00</a:t>
            </a:r>
            <a:r>
              <a:rPr lang="ja-JP" altLang="en-US" sz="1100" b="1" u="sng"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a:t>
            </a:r>
            <a:r>
              <a:rPr lang="en-US" altLang="ja-JP" sz="1100" b="1" u="sng"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11:00</a:t>
            </a:r>
          </a:p>
          <a:p>
            <a:pPr lvl="0" algn="just"/>
            <a:r>
              <a:rPr lang="en-US" altLang="ja-JP"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   </a:t>
            </a:r>
            <a:r>
              <a:rPr lang="ja-JP" altLang="en-US"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講師：中武紋子氏      　　　   　            </a:t>
            </a:r>
            <a:r>
              <a:rPr lang="en-US" altLang="ja-JP"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a:t>
            </a:r>
            <a:r>
              <a:rPr lang="ja-JP" altLang="en-US"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要予約</a:t>
            </a:r>
            <a:r>
              <a:rPr lang="en-US" altLang="ja-JP"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10</a:t>
            </a:r>
            <a:r>
              <a:rPr lang="ja-JP" altLang="en-US"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組</a:t>
            </a:r>
            <a:endParaRPr lang="en-US" altLang="ja-JP"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endParaRPr>
          </a:p>
          <a:p>
            <a:pPr lvl="0" algn="just"/>
            <a:r>
              <a:rPr lang="ja-JP" altLang="en-US"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　　　　　　　　　　　　　　　　　　　　　　　　　　  </a:t>
            </a:r>
            <a:endParaRPr lang="en-US" altLang="ja-JP" sz="1100" kern="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endParaRPr>
          </a:p>
        </p:txBody>
      </p:sp>
      <p:sp>
        <p:nvSpPr>
          <p:cNvPr id="2" name="テキスト ボックス 1"/>
          <p:cNvSpPr txBox="1"/>
          <p:nvPr/>
        </p:nvSpPr>
        <p:spPr>
          <a:xfrm>
            <a:off x="5272698" y="1808208"/>
            <a:ext cx="2212574" cy="253916"/>
          </a:xfrm>
          <a:prstGeom prst="rect">
            <a:avLst/>
          </a:prstGeom>
          <a:noFill/>
          <a:ln>
            <a:noFill/>
          </a:ln>
        </p:spPr>
        <p:txBody>
          <a:bodyPr wrap="square" rtlCol="0">
            <a:spAutoFit/>
          </a:bodyPr>
          <a:lstStyle/>
          <a:p>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運営：</a:t>
            </a:r>
            <a:r>
              <a:rPr kumimoji="1" lang="en-US" altLang="ja-JP" sz="1000" dirty="0">
                <a:latin typeface="Meiryo UI" panose="020B0604030504040204" pitchFamily="50" charset="-128"/>
                <a:ea typeface="Meiryo UI" panose="020B0604030504040204" pitchFamily="50" charset="-128"/>
                <a:cs typeface="Meiryo UI" panose="020B0604030504040204" pitchFamily="50" charset="-128"/>
              </a:rPr>
              <a:t>NPO</a:t>
            </a: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法人ドロップインセンター</a:t>
            </a:r>
          </a:p>
        </p:txBody>
      </p:sp>
      <p:pic>
        <p:nvPicPr>
          <p:cNvPr id="15" name="Picture 2" descr="C:\Users\Owner\Desktop\いぬ.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2518" y="2166541"/>
            <a:ext cx="494388" cy="35633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Users\Owner\Desktop\猫.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218008" y="2166541"/>
            <a:ext cx="444588" cy="3317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Owner\Desktop\yjimage4I44YD88.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4753" y="8961279"/>
            <a:ext cx="2027227" cy="59123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69426" y="8972808"/>
            <a:ext cx="1973264" cy="628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95855" y="8972808"/>
            <a:ext cx="1824543" cy="616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テキスト ボックス 25">
            <a:extLst>
              <a:ext uri="{FF2B5EF4-FFF2-40B4-BE49-F238E27FC236}">
                <a16:creationId xmlns:a16="http://schemas.microsoft.com/office/drawing/2014/main" id="{C5E8E725-2A01-40D6-912E-4D0C3BFE7EDE}"/>
              </a:ext>
            </a:extLst>
          </p:cNvPr>
          <p:cNvSpPr txBox="1"/>
          <p:nvPr/>
        </p:nvSpPr>
        <p:spPr>
          <a:xfrm>
            <a:off x="2232381" y="6207636"/>
            <a:ext cx="3775745" cy="1717073"/>
          </a:xfrm>
          <a:prstGeom prst="rect">
            <a:avLst/>
          </a:prstGeom>
          <a:noFill/>
          <a:ln>
            <a:noFill/>
          </a:ln>
        </p:spPr>
        <p:txBody>
          <a:bodyPr wrap="square" rtlCol="0">
            <a:spAutoFit/>
          </a:bodyPr>
          <a:lstStyle/>
          <a:p>
            <a:pPr>
              <a:lnSpc>
                <a:spcPts val="700"/>
              </a:lnSpc>
            </a:pPr>
            <a:r>
              <a:rPr kumimoji="1" lang="ja-JP" altLang="en-US" sz="1000" dirty="0">
                <a:latin typeface="HG丸ｺﾞｼｯｸM-PRO" panose="020F0600000000000000" pitchFamily="50" charset="-128"/>
                <a:ea typeface="HG丸ｺﾞｼｯｸM-PRO" panose="020F0600000000000000" pitchFamily="50" charset="-128"/>
              </a:rPr>
              <a:t>　　　　　</a:t>
            </a:r>
            <a:r>
              <a:rPr kumimoji="1" lang="ja-JP" altLang="en-US" sz="1100" dirty="0">
                <a:latin typeface="HG丸ｺﾞｼｯｸM-PRO" panose="020F0600000000000000" pitchFamily="50" charset="-128"/>
                <a:ea typeface="HG丸ｺﾞｼｯｸM-PRO" panose="020F0600000000000000" pitchFamily="50" charset="-128"/>
              </a:rPr>
              <a:t>　　★</a:t>
            </a:r>
            <a:r>
              <a:rPr kumimoji="1" lang="ja-JP" altLang="en-US" sz="1100" b="1" dirty="0">
                <a:latin typeface="HG丸ｺﾞｼｯｸM-PRO" panose="020F0600000000000000" pitchFamily="50" charset="-128"/>
                <a:ea typeface="HG丸ｺﾞｼｯｸM-PRO" panose="020F0600000000000000" pitchFamily="50" charset="-128"/>
              </a:rPr>
              <a:t>読み聞かせの日</a:t>
            </a:r>
            <a:endParaRPr kumimoji="1" lang="en-US" altLang="ja-JP" sz="1100" dirty="0">
              <a:latin typeface="HG丸ｺﾞｼｯｸM-PRO" panose="020F0600000000000000" pitchFamily="50" charset="-128"/>
              <a:ea typeface="HG丸ｺﾞｼｯｸM-PRO" panose="020F0600000000000000" pitchFamily="50" charset="-128"/>
            </a:endParaRPr>
          </a:p>
          <a:p>
            <a:pPr>
              <a:lnSpc>
                <a:spcPts val="700"/>
              </a:lnSpc>
            </a:pPr>
            <a:r>
              <a:rPr kumimoji="1" lang="en-US" altLang="ja-JP" sz="1100" dirty="0">
                <a:latin typeface="HG丸ｺﾞｼｯｸM-PRO" panose="020F0600000000000000" pitchFamily="50" charset="-128"/>
                <a:ea typeface="HG丸ｺﾞｼｯｸM-PRO" panose="020F0600000000000000" pitchFamily="50" charset="-128"/>
              </a:rPr>
              <a:t>   </a:t>
            </a:r>
          </a:p>
          <a:p>
            <a:pPr>
              <a:lnSpc>
                <a:spcPts val="700"/>
              </a:lnSpc>
            </a:pPr>
            <a:r>
              <a:rPr kumimoji="1" lang="ja-JP" altLang="en-US" sz="1100" dirty="0">
                <a:latin typeface="HG丸ｺﾞｼｯｸM-PRO" panose="020F0600000000000000" pitchFamily="50" charset="-128"/>
                <a:ea typeface="HG丸ｺﾞｼｯｸM-PRO" panose="020F0600000000000000" pitchFamily="50" charset="-128"/>
              </a:rPr>
              <a:t>　　 　　・毎週日曜日の午前 </a:t>
            </a:r>
            <a:r>
              <a:rPr kumimoji="1" lang="en-US" altLang="ja-JP" sz="1100" dirty="0">
                <a:latin typeface="HG丸ｺﾞｼｯｸM-PRO" panose="020F0600000000000000" pitchFamily="50" charset="-128"/>
                <a:ea typeface="HG丸ｺﾞｼｯｸM-PRO" panose="020F0600000000000000" pitchFamily="50" charset="-128"/>
              </a:rPr>
              <a:t>11:30</a:t>
            </a:r>
            <a:r>
              <a:rPr lang="ja-JP" altLang="en-US" sz="1100" dirty="0">
                <a:latin typeface="HG丸ｺﾞｼｯｸM-PRO" panose="020F0600000000000000" pitchFamily="50" charset="-128"/>
                <a:ea typeface="HG丸ｺﾞｼｯｸM-PRO" panose="020F0600000000000000" pitchFamily="50" charset="-128"/>
              </a:rPr>
              <a:t>・午後 </a:t>
            </a:r>
            <a:r>
              <a:rPr lang="en-US" altLang="ja-JP" sz="1100" dirty="0">
                <a:latin typeface="HG丸ｺﾞｼｯｸM-PRO" panose="020F0600000000000000" pitchFamily="50" charset="-128"/>
                <a:ea typeface="HG丸ｺﾞｼｯｸM-PRO" panose="020F0600000000000000" pitchFamily="50" charset="-128"/>
              </a:rPr>
              <a:t>2:45</a:t>
            </a:r>
          </a:p>
          <a:p>
            <a:pPr>
              <a:lnSpc>
                <a:spcPts val="700"/>
              </a:lnSpc>
            </a:pPr>
            <a:r>
              <a:rPr kumimoji="1" lang="en-US" altLang="ja-JP" sz="1100" dirty="0">
                <a:latin typeface="HG丸ｺﾞｼｯｸM-PRO" panose="020F0600000000000000" pitchFamily="50" charset="-128"/>
                <a:ea typeface="HG丸ｺﾞｼｯｸM-PRO" panose="020F0600000000000000" pitchFamily="50" charset="-128"/>
              </a:rPr>
              <a:t>                     </a:t>
            </a:r>
          </a:p>
          <a:p>
            <a:pPr>
              <a:lnSpc>
                <a:spcPts val="700"/>
              </a:lnSpc>
            </a:pPr>
            <a:r>
              <a:rPr lang="ja-JP" altLang="en-US" sz="1100" dirty="0">
                <a:latin typeface="HG丸ｺﾞｼｯｸM-PRO" panose="020F0600000000000000" pitchFamily="50" charset="-128"/>
                <a:ea typeface="HG丸ｺﾞｼｯｸM-PRO" panose="020F0600000000000000" pitchFamily="50" charset="-128"/>
              </a:rPr>
              <a:t>　　　　　 　 ★</a:t>
            </a:r>
            <a:r>
              <a:rPr lang="ja-JP" altLang="en-US" sz="1100" b="1" dirty="0">
                <a:latin typeface="HG丸ｺﾞｼｯｸM-PRO" panose="020F0600000000000000" pitchFamily="50" charset="-128"/>
                <a:ea typeface="HG丸ｺﾞｼｯｸM-PRO" panose="020F0600000000000000" pitchFamily="50" charset="-128"/>
              </a:rPr>
              <a:t>読み聞かせ～音楽とともに～</a:t>
            </a:r>
            <a:endParaRPr lang="en-US" altLang="ja-JP" sz="1100" b="1" dirty="0">
              <a:latin typeface="HG丸ｺﾞｼｯｸM-PRO" panose="020F0600000000000000" pitchFamily="50" charset="-128"/>
              <a:ea typeface="HG丸ｺﾞｼｯｸM-PRO" panose="020F0600000000000000" pitchFamily="50" charset="-128"/>
            </a:endParaRPr>
          </a:p>
          <a:p>
            <a:pPr>
              <a:lnSpc>
                <a:spcPts val="700"/>
              </a:lnSpc>
            </a:pPr>
            <a:r>
              <a:rPr lang="ja-JP" altLang="en-US" sz="1100" dirty="0">
                <a:latin typeface="HG丸ｺﾞｼｯｸM-PRO" panose="020F0600000000000000" pitchFamily="50" charset="-128"/>
                <a:ea typeface="HG丸ｺﾞｼｯｸM-PRO" panose="020F0600000000000000" pitchFamily="50" charset="-128"/>
              </a:rPr>
              <a:t>　　</a:t>
            </a:r>
            <a:endParaRPr lang="en-US" altLang="ja-JP" sz="1100" u="sng" dirty="0">
              <a:latin typeface="HG丸ｺﾞｼｯｸM-PRO" panose="020F0600000000000000" pitchFamily="50" charset="-128"/>
              <a:ea typeface="HG丸ｺﾞｼｯｸM-PRO" panose="020F0600000000000000" pitchFamily="50" charset="-128"/>
            </a:endParaRPr>
          </a:p>
          <a:p>
            <a:pPr>
              <a:lnSpc>
                <a:spcPts val="700"/>
              </a:lnSpc>
            </a:pPr>
            <a:r>
              <a:rPr lang="ja-JP" altLang="en-US" sz="1100" dirty="0">
                <a:latin typeface="HG丸ｺﾞｼｯｸM-PRO" panose="020F0600000000000000" pitchFamily="50" charset="-128"/>
                <a:ea typeface="HG丸ｺﾞｼｯｸM-PRO" panose="020F0600000000000000" pitchFamily="50" charset="-128"/>
              </a:rPr>
              <a:t>　　　 　・</a:t>
            </a:r>
            <a:r>
              <a:rPr lang="en-US" altLang="ja-JP" sz="1100" dirty="0">
                <a:latin typeface="HG丸ｺﾞｼｯｸM-PRO" panose="020F0600000000000000" pitchFamily="50" charset="-128"/>
                <a:ea typeface="HG丸ｺﾞｼｯｸM-PRO" panose="020F0600000000000000" pitchFamily="50" charset="-128"/>
              </a:rPr>
              <a:t>8</a:t>
            </a:r>
            <a:r>
              <a:rPr lang="ja-JP" altLang="en-US" sz="1100" dirty="0">
                <a:latin typeface="HG丸ｺﾞｼｯｸM-PRO" panose="020F0600000000000000" pitchFamily="50" charset="-128"/>
                <a:ea typeface="HG丸ｺﾞｼｯｸM-PRO" panose="020F0600000000000000" pitchFamily="50" charset="-128"/>
              </a:rPr>
              <a:t>月</a:t>
            </a:r>
            <a:r>
              <a:rPr lang="en-US" altLang="ja-JP" sz="1100" dirty="0">
                <a:latin typeface="HG丸ｺﾞｼｯｸM-PRO" panose="020F0600000000000000" pitchFamily="50" charset="-128"/>
                <a:ea typeface="HG丸ｺﾞｼｯｸM-PRO" panose="020F0600000000000000" pitchFamily="50" charset="-128"/>
              </a:rPr>
              <a:t>4</a:t>
            </a:r>
            <a:r>
              <a:rPr lang="ja-JP" altLang="en-US" sz="1100" dirty="0">
                <a:latin typeface="HG丸ｺﾞｼｯｸM-PRO" panose="020F0600000000000000" pitchFamily="50" charset="-128"/>
                <a:ea typeface="HG丸ｺﾞｼｯｸM-PRO" panose="020F0600000000000000" pitchFamily="50" charset="-128"/>
              </a:rPr>
              <a:t>日（金）</a:t>
            </a:r>
            <a:r>
              <a:rPr lang="en-US" altLang="ja-JP" sz="1100" dirty="0">
                <a:latin typeface="HG丸ｺﾞｼｯｸM-PRO" panose="020F0600000000000000" pitchFamily="50" charset="-128"/>
                <a:ea typeface="HG丸ｺﾞｼｯｸM-PRO" panose="020F0600000000000000" pitchFamily="50" charset="-128"/>
              </a:rPr>
              <a:t>9</a:t>
            </a:r>
            <a:r>
              <a:rPr lang="ja-JP" altLang="en-US" sz="1100" dirty="0">
                <a:latin typeface="HG丸ｺﾞｼｯｸM-PRO" panose="020F0600000000000000" pitchFamily="50" charset="-128"/>
                <a:ea typeface="HG丸ｺﾞｼｯｸM-PRO" panose="020F0600000000000000" pitchFamily="50" charset="-128"/>
              </a:rPr>
              <a:t>月</a:t>
            </a:r>
            <a:r>
              <a:rPr lang="en-US" altLang="ja-JP" sz="1100" dirty="0">
                <a:latin typeface="HG丸ｺﾞｼｯｸM-PRO" panose="020F0600000000000000" pitchFamily="50" charset="-128"/>
                <a:ea typeface="HG丸ｺﾞｼｯｸM-PRO" panose="020F0600000000000000" pitchFamily="50" charset="-128"/>
              </a:rPr>
              <a:t>1</a:t>
            </a:r>
            <a:r>
              <a:rPr lang="ja-JP" altLang="en-US" sz="1100" dirty="0">
                <a:latin typeface="HG丸ｺﾞｼｯｸM-PRO" panose="020F0600000000000000" pitchFamily="50" charset="-128"/>
                <a:ea typeface="HG丸ｺﾞｼｯｸM-PRO" panose="020F0600000000000000" pitchFamily="50" charset="-128"/>
              </a:rPr>
              <a:t>日（金）　</a:t>
            </a:r>
            <a:endParaRPr lang="en-US" altLang="ja-JP" sz="1100" dirty="0">
              <a:latin typeface="HG丸ｺﾞｼｯｸM-PRO" panose="020F0600000000000000" pitchFamily="50" charset="-128"/>
              <a:ea typeface="HG丸ｺﾞｼｯｸM-PRO" panose="020F0600000000000000" pitchFamily="50" charset="-128"/>
            </a:endParaRPr>
          </a:p>
          <a:p>
            <a:pPr>
              <a:lnSpc>
                <a:spcPts val="700"/>
              </a:lnSpc>
            </a:pPr>
            <a:endParaRPr lang="en-US" altLang="ja-JP" sz="1100" dirty="0">
              <a:latin typeface="HG丸ｺﾞｼｯｸM-PRO" panose="020F0600000000000000" pitchFamily="50" charset="-128"/>
              <a:ea typeface="HG丸ｺﾞｼｯｸM-PRO" panose="020F0600000000000000" pitchFamily="50" charset="-128"/>
            </a:endParaRPr>
          </a:p>
          <a:p>
            <a:pPr>
              <a:lnSpc>
                <a:spcPts val="700"/>
              </a:lnSpc>
            </a:pPr>
            <a:r>
              <a:rPr lang="ja-JP" altLang="en-US" sz="1100" dirty="0">
                <a:latin typeface="HG丸ｺﾞｼｯｸM-PRO" panose="020F0600000000000000" pitchFamily="50" charset="-128"/>
                <a:ea typeface="HG丸ｺﾞｼｯｸM-PRO" panose="020F0600000000000000" pitchFamily="50" charset="-128"/>
              </a:rPr>
              <a:t>                    ★</a:t>
            </a:r>
            <a:r>
              <a:rPr lang="ja-JP" altLang="en-US" sz="1100" b="1" dirty="0">
                <a:latin typeface="HG丸ｺﾞｼｯｸM-PRO" panose="020F0600000000000000" pitchFamily="50" charset="-128"/>
                <a:ea typeface="HG丸ｺﾞｼｯｸM-PRO" panose="020F0600000000000000" pitchFamily="50" charset="-128"/>
              </a:rPr>
              <a:t>工作の日</a:t>
            </a:r>
            <a:endParaRPr lang="en-US" altLang="ja-JP" sz="1100" dirty="0">
              <a:latin typeface="HG丸ｺﾞｼｯｸM-PRO" panose="020F0600000000000000" pitchFamily="50" charset="-128"/>
              <a:ea typeface="HG丸ｺﾞｼｯｸM-PRO" panose="020F0600000000000000" pitchFamily="50" charset="-128"/>
            </a:endParaRPr>
          </a:p>
          <a:p>
            <a:pPr>
              <a:lnSpc>
                <a:spcPts val="700"/>
              </a:lnSpc>
            </a:pPr>
            <a:r>
              <a:rPr lang="en-US" altLang="ja-JP" sz="1100" dirty="0">
                <a:latin typeface="HG丸ｺﾞｼｯｸM-PRO" panose="020F0600000000000000" pitchFamily="50" charset="-128"/>
                <a:ea typeface="HG丸ｺﾞｼｯｸM-PRO" panose="020F0600000000000000" pitchFamily="50" charset="-128"/>
              </a:rPr>
              <a:t>             </a:t>
            </a:r>
          </a:p>
          <a:p>
            <a:pPr>
              <a:lnSpc>
                <a:spcPts val="700"/>
              </a:lnSpc>
            </a:pPr>
            <a:r>
              <a:rPr lang="en-US" altLang="ja-JP" sz="1100" dirty="0">
                <a:latin typeface="HG丸ｺﾞｼｯｸM-PRO" panose="020F0600000000000000" pitchFamily="50" charset="-128"/>
                <a:ea typeface="HG丸ｺﾞｼｯｸM-PRO" panose="020F0600000000000000" pitchFamily="50" charset="-128"/>
              </a:rPr>
              <a:t>             </a:t>
            </a:r>
            <a:r>
              <a:rPr lang="ja-JP" altLang="en-US" sz="1100" dirty="0">
                <a:latin typeface="HG丸ｺﾞｼｯｸM-PRO" panose="020F0600000000000000" pitchFamily="50" charset="-128"/>
                <a:ea typeface="HG丸ｺﾞｼｯｸM-PRO" panose="020F0600000000000000" pitchFamily="50" charset="-128"/>
              </a:rPr>
              <a:t>・</a:t>
            </a:r>
            <a:r>
              <a:rPr lang="en-US" altLang="ja-JP" sz="1100" dirty="0">
                <a:latin typeface="HG丸ｺﾞｼｯｸM-PRO" panose="020F0600000000000000" pitchFamily="50" charset="-128"/>
                <a:ea typeface="HG丸ｺﾞｼｯｸM-PRO" panose="020F0600000000000000" pitchFamily="50" charset="-128"/>
              </a:rPr>
              <a:t>9</a:t>
            </a:r>
            <a:r>
              <a:rPr lang="ja-JP" altLang="en-US" sz="1100" dirty="0">
                <a:latin typeface="HG丸ｺﾞｼｯｸM-PRO" panose="020F0600000000000000" pitchFamily="50" charset="-128"/>
                <a:ea typeface="HG丸ｺﾞｼｯｸM-PRO" panose="020F0600000000000000" pitchFamily="50" charset="-128"/>
              </a:rPr>
              <a:t>月</a:t>
            </a:r>
            <a:r>
              <a:rPr lang="en-US" altLang="ja-JP" sz="1100" dirty="0">
                <a:latin typeface="HG丸ｺﾞｼｯｸM-PRO" panose="020F0600000000000000" pitchFamily="50" charset="-128"/>
                <a:ea typeface="HG丸ｺﾞｼｯｸM-PRO" panose="020F0600000000000000" pitchFamily="50" charset="-128"/>
              </a:rPr>
              <a:t>7</a:t>
            </a:r>
            <a:r>
              <a:rPr lang="ja-JP" altLang="en-US" sz="1100" dirty="0">
                <a:latin typeface="HG丸ｺﾞｼｯｸM-PRO" panose="020F0600000000000000" pitchFamily="50" charset="-128"/>
                <a:ea typeface="HG丸ｺﾞｼｯｸM-PRO" panose="020F0600000000000000" pitchFamily="50" charset="-128"/>
              </a:rPr>
              <a:t>日（木）</a:t>
            </a:r>
            <a:r>
              <a:rPr lang="en-US" altLang="ja-JP" sz="1100" dirty="0">
                <a:latin typeface="HG丸ｺﾞｼｯｸM-PRO" panose="020F0600000000000000" pitchFamily="50" charset="-128"/>
                <a:ea typeface="HG丸ｺﾞｼｯｸM-PRO" panose="020F0600000000000000" pitchFamily="50" charset="-128"/>
              </a:rPr>
              <a:t>9:30</a:t>
            </a:r>
            <a:r>
              <a:rPr lang="ja-JP" altLang="en-US" sz="1100" dirty="0">
                <a:latin typeface="HG丸ｺﾞｼｯｸM-PRO" panose="020F0600000000000000" pitchFamily="50" charset="-128"/>
                <a:ea typeface="HG丸ｺﾞｼｯｸM-PRO" panose="020F0600000000000000" pitchFamily="50" charset="-128"/>
              </a:rPr>
              <a:t>～</a:t>
            </a:r>
            <a:r>
              <a:rPr lang="en-US" altLang="ja-JP" sz="1100" dirty="0">
                <a:latin typeface="HG丸ｺﾞｼｯｸM-PRO" panose="020F0600000000000000" pitchFamily="50" charset="-128"/>
                <a:ea typeface="HG丸ｺﾞｼｯｸM-PRO" panose="020F0600000000000000" pitchFamily="50" charset="-128"/>
              </a:rPr>
              <a:t>11:30</a:t>
            </a:r>
          </a:p>
          <a:p>
            <a:pPr>
              <a:lnSpc>
                <a:spcPts val="700"/>
              </a:lnSpc>
            </a:pPr>
            <a:endParaRPr lang="en-US" altLang="ja-JP" sz="1100" dirty="0">
              <a:latin typeface="HG丸ｺﾞｼｯｸM-PRO" panose="020F0600000000000000" pitchFamily="50" charset="-128"/>
              <a:ea typeface="HG丸ｺﾞｼｯｸM-PRO" panose="020F0600000000000000" pitchFamily="50" charset="-128"/>
            </a:endParaRPr>
          </a:p>
          <a:p>
            <a:pPr>
              <a:lnSpc>
                <a:spcPts val="700"/>
              </a:lnSpc>
            </a:pPr>
            <a:r>
              <a:rPr lang="ja-JP" altLang="en-US" sz="1100" dirty="0">
                <a:latin typeface="HG丸ｺﾞｼｯｸM-PRO" panose="020F0600000000000000" pitchFamily="50" charset="-128"/>
                <a:ea typeface="HG丸ｺﾞｼｯｸM-PRO" panose="020F0600000000000000" pitchFamily="50" charset="-128"/>
              </a:rPr>
              <a:t>　　</a:t>
            </a:r>
            <a:endParaRPr lang="en-US" altLang="ja-JP" sz="1100" dirty="0">
              <a:latin typeface="HG丸ｺﾞｼｯｸM-PRO" panose="020F0600000000000000" pitchFamily="50" charset="-128"/>
              <a:ea typeface="HG丸ｺﾞｼｯｸM-PRO" panose="020F0600000000000000" pitchFamily="50" charset="-128"/>
            </a:endParaRPr>
          </a:p>
          <a:p>
            <a:pPr>
              <a:lnSpc>
                <a:spcPts val="700"/>
              </a:lnSpc>
            </a:pPr>
            <a:r>
              <a:rPr lang="ja-JP" altLang="en-US" sz="1100" dirty="0">
                <a:latin typeface="HG丸ｺﾞｼｯｸM-PRO" panose="020F0600000000000000" pitchFamily="50" charset="-128"/>
                <a:ea typeface="HG丸ｺﾞｼｯｸM-PRO" panose="020F0600000000000000" pitchFamily="50" charset="-128"/>
              </a:rPr>
              <a:t>　　　　　</a:t>
            </a:r>
            <a:r>
              <a:rPr lang="en-US" altLang="ja-JP" sz="1100" dirty="0">
                <a:latin typeface="HG丸ｺﾞｼｯｸM-PRO" panose="020F0600000000000000" pitchFamily="50" charset="-128"/>
                <a:ea typeface="HG丸ｺﾞｼｯｸM-PRO" panose="020F0600000000000000" pitchFamily="50" charset="-128"/>
              </a:rPr>
              <a:t>※</a:t>
            </a:r>
            <a:r>
              <a:rPr lang="ja-JP" altLang="en-US" sz="1100" dirty="0">
                <a:latin typeface="HG丸ｺﾞｼｯｸM-PRO" panose="020F0600000000000000" pitchFamily="50" charset="-128"/>
                <a:ea typeface="HG丸ｺﾞｼｯｸM-PRO" panose="020F0600000000000000" pitchFamily="50" charset="-128"/>
              </a:rPr>
              <a:t>すべて自由参加</a:t>
            </a:r>
            <a:endParaRPr lang="en-US" altLang="ja-JP" sz="1100" dirty="0">
              <a:latin typeface="HG丸ｺﾞｼｯｸM-PRO" panose="020F0600000000000000" pitchFamily="50" charset="-128"/>
              <a:ea typeface="HG丸ｺﾞｼｯｸM-PRO" panose="020F0600000000000000" pitchFamily="50" charset="-128"/>
            </a:endParaRPr>
          </a:p>
          <a:p>
            <a:pPr>
              <a:lnSpc>
                <a:spcPts val="700"/>
              </a:lnSpc>
            </a:pPr>
            <a:endParaRPr lang="en-US" altLang="ja-JP" sz="1100" dirty="0">
              <a:latin typeface="HG丸ｺﾞｼｯｸM-PRO" panose="020F0600000000000000" pitchFamily="50" charset="-128"/>
              <a:ea typeface="HG丸ｺﾞｼｯｸM-PRO" panose="020F0600000000000000" pitchFamily="50" charset="-128"/>
            </a:endParaRPr>
          </a:p>
          <a:p>
            <a:pPr>
              <a:lnSpc>
                <a:spcPts val="700"/>
              </a:lnSpc>
            </a:pPr>
            <a:endParaRPr lang="en-US" altLang="ja-JP" sz="1000" dirty="0">
              <a:latin typeface="HG丸ｺﾞｼｯｸM-PRO" panose="020F0600000000000000" pitchFamily="50" charset="-128"/>
              <a:ea typeface="HG丸ｺﾞｼｯｸM-PRO" panose="020F0600000000000000" pitchFamily="50" charset="-128"/>
            </a:endParaRPr>
          </a:p>
          <a:p>
            <a:pPr>
              <a:lnSpc>
                <a:spcPts val="700"/>
              </a:lnSpc>
            </a:pPr>
            <a:endParaRPr lang="en-US" altLang="ja-JP" sz="1000" dirty="0">
              <a:latin typeface="HG丸ｺﾞｼｯｸM-PRO" panose="020F0600000000000000" pitchFamily="50" charset="-128"/>
              <a:ea typeface="HG丸ｺﾞｼｯｸM-PRO" panose="020F0600000000000000" pitchFamily="50" charset="-128"/>
            </a:endParaRPr>
          </a:p>
          <a:p>
            <a:pPr>
              <a:lnSpc>
                <a:spcPts val="700"/>
              </a:lnSpc>
            </a:pPr>
            <a:r>
              <a:rPr kumimoji="1" lang="en-US" altLang="ja-JP" sz="1000" dirty="0">
                <a:latin typeface="HG丸ｺﾞｼｯｸM-PRO" panose="020F0600000000000000" pitchFamily="50" charset="-128"/>
                <a:ea typeface="HG丸ｺﾞｼｯｸM-PRO" panose="020F0600000000000000" pitchFamily="50" charset="-128"/>
              </a:rPr>
              <a:t>          </a:t>
            </a:r>
            <a:endParaRPr kumimoji="1" lang="en-US" altLang="ja-JP" sz="1200" dirty="0"/>
          </a:p>
        </p:txBody>
      </p:sp>
      <p:sp>
        <p:nvSpPr>
          <p:cNvPr id="21" name="テキスト ボックス 20">
            <a:extLst>
              <a:ext uri="{FF2B5EF4-FFF2-40B4-BE49-F238E27FC236}">
                <a16:creationId xmlns:a16="http://schemas.microsoft.com/office/drawing/2014/main" id="{5F6F1A7F-F77C-4703-9CEC-289F881585EF}"/>
              </a:ext>
            </a:extLst>
          </p:cNvPr>
          <p:cNvSpPr txBox="1"/>
          <p:nvPr/>
        </p:nvSpPr>
        <p:spPr>
          <a:xfrm>
            <a:off x="1576505" y="8061550"/>
            <a:ext cx="5490409" cy="707886"/>
          </a:xfrm>
          <a:prstGeom prst="rect">
            <a:avLst/>
          </a:prstGeom>
          <a:noFill/>
          <a:ln>
            <a:noFill/>
          </a:ln>
        </p:spPr>
        <p:txBody>
          <a:bodyPr wrap="square" rtlCol="0">
            <a:spAutoFit/>
          </a:bodyPr>
          <a:lstStyle/>
          <a:p>
            <a:r>
              <a:rPr kumimoji="1" lang="en-US" altLang="ja-JP" sz="10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ママとシニアの交流講座は、子育て中の親とその祖父母や近隣にいら</a:t>
            </a:r>
            <a:r>
              <a:rPr lang="ja-JP" altLang="en-US" sz="1000" dirty="0">
                <a:latin typeface="HG丸ｺﾞｼｯｸM-PRO" panose="020F0600000000000000" pitchFamily="50" charset="-128"/>
                <a:ea typeface="HG丸ｺﾞｼｯｸM-PRO" panose="020F0600000000000000" pitchFamily="50" charset="-128"/>
              </a:rPr>
              <a:t>っ</a:t>
            </a:r>
            <a:r>
              <a:rPr kumimoji="1" lang="ja-JP" altLang="en-US" sz="1000" dirty="0">
                <a:latin typeface="HG丸ｺﾞｼｯｸM-PRO" panose="020F0600000000000000" pitchFamily="50" charset="-128"/>
                <a:ea typeface="HG丸ｺﾞｼｯｸM-PRO" panose="020F0600000000000000" pitchFamily="50" charset="-128"/>
              </a:rPr>
              <a:t>しゃるシニア世代の方たちとの</a:t>
            </a:r>
            <a:r>
              <a:rPr lang="ja-JP" altLang="en-US" sz="1000" dirty="0">
                <a:latin typeface="HG丸ｺﾞｼｯｸM-PRO" panose="020F0600000000000000" pitchFamily="50" charset="-128"/>
                <a:ea typeface="HG丸ｺﾞｼｯｸM-PRO" panose="020F0600000000000000" pitchFamily="50" charset="-128"/>
              </a:rPr>
              <a:t>異世代間交流をしてもらう為の講座です。是非、お知り合いのシニア世代の方を誘ってお楽しみください。</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ja-JP" altLang="en-US" sz="1000" u="sng" dirty="0"/>
          </a:p>
        </p:txBody>
      </p:sp>
      <p:sp>
        <p:nvSpPr>
          <p:cNvPr id="25" name="吹き出し: 円形 24">
            <a:extLst>
              <a:ext uri="{FF2B5EF4-FFF2-40B4-BE49-F238E27FC236}">
                <a16:creationId xmlns:a16="http://schemas.microsoft.com/office/drawing/2014/main" id="{CD0AE9C2-8801-4BE0-856B-4B037DAED933}"/>
              </a:ext>
            </a:extLst>
          </p:cNvPr>
          <p:cNvSpPr/>
          <p:nvPr/>
        </p:nvSpPr>
        <p:spPr>
          <a:xfrm>
            <a:off x="1386113" y="7787869"/>
            <a:ext cx="5871195" cy="1141801"/>
          </a:xfrm>
          <a:prstGeom prst="wedgeEllipseCallout">
            <a:avLst>
              <a:gd name="adj1" fmla="val -45437"/>
              <a:gd name="adj2" fmla="val -4044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図 26">
            <a:extLst>
              <a:ext uri="{FF2B5EF4-FFF2-40B4-BE49-F238E27FC236}">
                <a16:creationId xmlns:a16="http://schemas.microsoft.com/office/drawing/2014/main" id="{7646E9C4-3A2C-4A84-8B95-C5A13458DE1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57346" y="7540087"/>
            <a:ext cx="768997" cy="1037506"/>
          </a:xfrm>
          <a:prstGeom prst="rect">
            <a:avLst/>
          </a:prstGeom>
        </p:spPr>
      </p:pic>
    </p:spTree>
    <p:extLst>
      <p:ext uri="{BB962C8B-B14F-4D97-AF65-F5344CB8AC3E}">
        <p14:creationId xmlns:p14="http://schemas.microsoft.com/office/powerpoint/2010/main" val="3037850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画像サンプル-板フレーム・透過色"/>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8343" y="205985"/>
            <a:ext cx="5184576" cy="734654"/>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p:cNvSpPr txBox="1"/>
          <p:nvPr/>
        </p:nvSpPr>
        <p:spPr>
          <a:xfrm>
            <a:off x="2304467" y="-47427"/>
            <a:ext cx="2952327" cy="931539"/>
          </a:xfrm>
          <a:prstGeom prst="rect">
            <a:avLst/>
          </a:prstGeom>
          <a:noFill/>
        </p:spPr>
        <p:txBody>
          <a:bodyPr wrap="square" lIns="99569" tIns="49785" rIns="99569" bIns="49785" rtlCol="0">
            <a:spAutoFit/>
          </a:bodyPr>
          <a:lstStyle/>
          <a:p>
            <a:pPr algn="ctr"/>
            <a:endParaRPr lang="en-US" altLang="ja-JP" sz="2600" b="1" dirty="0">
              <a:latin typeface="HGP創英角ﾎﾟｯﾌﾟ体" panose="040B0A00000000000000" pitchFamily="50" charset="-128"/>
              <a:ea typeface="HGP創英角ﾎﾟｯﾌﾟ体" panose="040B0A00000000000000" pitchFamily="50" charset="-128"/>
            </a:endParaRPr>
          </a:p>
          <a:p>
            <a:pPr algn="ctr"/>
            <a:r>
              <a:rPr lang="ja-JP" altLang="en-US" sz="2800" dirty="0">
                <a:latin typeface="HGP創英角ﾎﾟｯﾌﾟ体" panose="040B0A00000000000000" pitchFamily="50" charset="-128"/>
                <a:ea typeface="HGP創英角ﾎﾟｯﾌﾟ体" panose="040B0A00000000000000" pitchFamily="50" charset="-128"/>
              </a:rPr>
              <a:t>講座の様子</a:t>
            </a:r>
          </a:p>
        </p:txBody>
      </p:sp>
      <p:pic>
        <p:nvPicPr>
          <p:cNvPr id="4" name="Picture 2" descr="https://s3-ap-northeast-1.amazonaws.com/img.ac-illust.com/illust_data/000029/029502/029502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532" y="963078"/>
            <a:ext cx="3352347" cy="278528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s3-ap-northeast-1.amazonaws.com/img.ac-illust.com/illust_data/000029/029502/029502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3587" y="1884503"/>
            <a:ext cx="3247571" cy="2785287"/>
          </a:xfrm>
          <a:prstGeom prst="rect">
            <a:avLst/>
          </a:prstGeom>
          <a:noFill/>
          <a:extLst>
            <a:ext uri="{909E8E84-426E-40DD-AFC4-6F175D3DCCD1}">
              <a14:hiddenFill xmlns:a14="http://schemas.microsoft.com/office/drawing/2010/main">
                <a:solidFill>
                  <a:srgbClr val="FFFFFF"/>
                </a:solidFill>
              </a14:hiddenFill>
            </a:ext>
          </a:extLst>
        </p:spPr>
      </p:pic>
      <p:sp>
        <p:nvSpPr>
          <p:cNvPr id="7" name="角丸四角形吹き出し 6"/>
          <p:cNvSpPr/>
          <p:nvPr/>
        </p:nvSpPr>
        <p:spPr>
          <a:xfrm>
            <a:off x="460826" y="3629179"/>
            <a:ext cx="3298068" cy="941423"/>
          </a:xfrm>
          <a:prstGeom prst="wedgeRoundRectCallout">
            <a:avLst>
              <a:gd name="adj1" fmla="val 57494"/>
              <a:gd name="adj2" fmla="val -76131"/>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9569" tIns="49785" rIns="99569" bIns="49785" rtlCol="0" anchor="ctr"/>
          <a:lstStyle/>
          <a:p>
            <a:pPr algn="ctr"/>
            <a:endParaRPr kumimoji="1" lang="ja-JP" altLang="en-US"/>
          </a:p>
        </p:txBody>
      </p:sp>
      <p:sp>
        <p:nvSpPr>
          <p:cNvPr id="6" name="角丸四角形 5"/>
          <p:cNvSpPr/>
          <p:nvPr/>
        </p:nvSpPr>
        <p:spPr>
          <a:xfrm>
            <a:off x="473302" y="4773303"/>
            <a:ext cx="2659257" cy="1607971"/>
          </a:xfrm>
          <a:prstGeom prst="roundRect">
            <a:avLst>
              <a:gd name="adj" fmla="val 27543"/>
            </a:avLst>
          </a:prstGeom>
          <a:noFill/>
          <a:ln cmpd="dbl">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9569" tIns="49785" rIns="99569" bIns="49785" rtlCol="0" anchor="ctr"/>
          <a:lstStyle/>
          <a:p>
            <a:pPr algn="ctr"/>
            <a:endParaRPr kumimoji="1" lang="ja-JP" altLang="en-US"/>
          </a:p>
        </p:txBody>
      </p:sp>
      <p:sp>
        <p:nvSpPr>
          <p:cNvPr id="3" name="角丸四角形吹き出し 2"/>
          <p:cNvSpPr/>
          <p:nvPr/>
        </p:nvSpPr>
        <p:spPr>
          <a:xfrm>
            <a:off x="3910316" y="1124060"/>
            <a:ext cx="2904326" cy="1031158"/>
          </a:xfrm>
          <a:prstGeom prst="wedgeRoundRectCallout">
            <a:avLst>
              <a:gd name="adj1" fmla="val -59710"/>
              <a:gd name="adj2" fmla="val -2770"/>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9569" tIns="49785" rIns="99569" bIns="49785" rtlCol="0" anchor="ctr"/>
          <a:lstStyle/>
          <a:p>
            <a:pPr algn="ctr"/>
            <a:endParaRPr kumimoji="1" lang="ja-JP" altLang="en-US" dirty="0"/>
          </a:p>
        </p:txBody>
      </p:sp>
      <p:sp>
        <p:nvSpPr>
          <p:cNvPr id="11" name="雲形吹き出し 10"/>
          <p:cNvSpPr/>
          <p:nvPr/>
        </p:nvSpPr>
        <p:spPr>
          <a:xfrm>
            <a:off x="539520" y="6540647"/>
            <a:ext cx="2148573" cy="1096859"/>
          </a:xfrm>
          <a:prstGeom prst="cloudCallout">
            <a:avLst>
              <a:gd name="adj1" fmla="val 59714"/>
              <a:gd name="adj2" fmla="val -62645"/>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9569" tIns="49785" rIns="99569" bIns="49785" rtlCol="0" anchor="ctr"/>
          <a:lstStyle/>
          <a:p>
            <a:pPr algn="ctr"/>
            <a:endParaRPr kumimoji="1" lang="ja-JP" altLang="en-US"/>
          </a:p>
        </p:txBody>
      </p:sp>
      <p:sp>
        <p:nvSpPr>
          <p:cNvPr id="10" name="テキスト ボックス 9"/>
          <p:cNvSpPr txBox="1"/>
          <p:nvPr/>
        </p:nvSpPr>
        <p:spPr>
          <a:xfrm>
            <a:off x="3871908" y="1109314"/>
            <a:ext cx="3119067" cy="908456"/>
          </a:xfrm>
          <a:prstGeom prst="rect">
            <a:avLst/>
          </a:prstGeom>
          <a:noFill/>
        </p:spPr>
        <p:txBody>
          <a:bodyPr wrap="square" lIns="99569" tIns="49785" rIns="99569" bIns="49785" rtlCol="0">
            <a:spAutoFit/>
          </a:bodyPr>
          <a:lstStyle/>
          <a:p>
            <a:r>
              <a:rPr lang="ja-JP" altLang="en-US" sz="1050" b="1" dirty="0">
                <a:latin typeface="HG丸ｺﾞｼｯｸM-PRO" panose="020F0600000000000000" pitchFamily="50" charset="-128"/>
                <a:ea typeface="HG丸ｺﾞｼｯｸM-PRO" panose="020F0600000000000000" pitchFamily="50" charset="-128"/>
              </a:rPr>
              <a:t>　　　　　～親子講座・パパも遊ぼう～</a:t>
            </a:r>
            <a:endParaRPr lang="en-US" altLang="ja-JP" sz="1050" b="1" dirty="0">
              <a:latin typeface="HG丸ｺﾞｼｯｸM-PRO" panose="020F0600000000000000" pitchFamily="50" charset="-128"/>
              <a:ea typeface="HG丸ｺﾞｼｯｸM-PRO" panose="020F0600000000000000" pitchFamily="50" charset="-128"/>
            </a:endParaRPr>
          </a:p>
          <a:p>
            <a:r>
              <a:rPr lang="ja-JP" altLang="en-US" sz="1100" dirty="0">
                <a:latin typeface="HG丸ｺﾞｼｯｸM-PRO" panose="020F0600000000000000" pitchFamily="50" charset="-128"/>
                <a:ea typeface="HG丸ｺﾞｼｯｸM-PRO" panose="020F0600000000000000" pitchFamily="50" charset="-128"/>
                <a:cs typeface="Meiryo UI" panose="020B0604030504040204" pitchFamily="50" charset="-128"/>
              </a:rPr>
              <a:t>　年</a:t>
            </a:r>
            <a:r>
              <a:rPr lang="en-US" altLang="ja-JP" sz="1100" dirty="0">
                <a:latin typeface="HG丸ｺﾞｼｯｸM-PRO" panose="020F0600000000000000" pitchFamily="50" charset="-128"/>
                <a:ea typeface="HG丸ｺﾞｼｯｸM-PRO" panose="020F0600000000000000" pitchFamily="50" charset="-128"/>
                <a:cs typeface="Meiryo UI" panose="020B0604030504040204" pitchFamily="50" charset="-128"/>
              </a:rPr>
              <a:t>3</a:t>
            </a:r>
            <a:r>
              <a:rPr lang="ja-JP" altLang="en-US" sz="1100" dirty="0">
                <a:latin typeface="HG丸ｺﾞｼｯｸM-PRO" panose="020F0600000000000000" pitchFamily="50" charset="-128"/>
                <a:ea typeface="HG丸ｺﾞｼｯｸM-PRO" panose="020F0600000000000000" pitchFamily="50" charset="-128"/>
                <a:cs typeface="Meiryo UI" panose="020B0604030504040204" pitchFamily="50" charset="-128"/>
              </a:rPr>
              <a:t>回のパパも遊ぼうはパパとその子ども</a:t>
            </a:r>
            <a:endParaRPr lang="en-US" altLang="ja-JP" sz="1100" dirty="0">
              <a:latin typeface="HG丸ｺﾞｼｯｸM-PRO" panose="020F0600000000000000" pitchFamily="50" charset="-128"/>
              <a:ea typeface="HG丸ｺﾞｼｯｸM-PRO" panose="020F0600000000000000" pitchFamily="50" charset="-128"/>
              <a:cs typeface="Meiryo UI" panose="020B0604030504040204" pitchFamily="50" charset="-128"/>
            </a:endParaRPr>
          </a:p>
          <a:p>
            <a:r>
              <a:rPr lang="ja-JP" altLang="en-US" sz="1100" dirty="0">
                <a:latin typeface="HG丸ｺﾞｼｯｸM-PRO" panose="020F0600000000000000" pitchFamily="50" charset="-128"/>
                <a:ea typeface="HG丸ｺﾞｼｯｸM-PRO" panose="020F0600000000000000" pitchFamily="50" charset="-128"/>
              </a:rPr>
              <a:t>の講座です。みんな楽しそう～♡</a:t>
            </a:r>
            <a:endParaRPr lang="en-US" altLang="ja-JP" sz="11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工作ではアクリル板で足形キーホルダーを作りました。宝物になりますね♡</a:t>
            </a:r>
          </a:p>
        </p:txBody>
      </p:sp>
      <p:sp>
        <p:nvSpPr>
          <p:cNvPr id="13" name="テキスト ボックス 12"/>
          <p:cNvSpPr txBox="1"/>
          <p:nvPr/>
        </p:nvSpPr>
        <p:spPr>
          <a:xfrm>
            <a:off x="505295" y="3628093"/>
            <a:ext cx="3223127" cy="939233"/>
          </a:xfrm>
          <a:prstGeom prst="rect">
            <a:avLst/>
          </a:prstGeom>
          <a:noFill/>
        </p:spPr>
        <p:txBody>
          <a:bodyPr wrap="square" lIns="99569" tIns="49785" rIns="99569" bIns="49785" rtlCol="0">
            <a:spAutoFit/>
          </a:bodyPr>
          <a:lstStyle/>
          <a:p>
            <a:r>
              <a:rPr lang="ja-JP" altLang="en-US" sz="1050" dirty="0">
                <a:latin typeface="HG丸ｺﾞｼｯｸM-PRO" panose="020F0600000000000000" pitchFamily="50" charset="-128"/>
                <a:ea typeface="HG丸ｺﾞｼｯｸM-PRO" panose="020F0600000000000000" pitchFamily="50" charset="-128"/>
              </a:rPr>
              <a:t>　　</a:t>
            </a:r>
            <a:r>
              <a:rPr lang="ja-JP" altLang="en-US" sz="1050" b="1" dirty="0">
                <a:latin typeface="HG丸ｺﾞｼｯｸM-PRO" panose="020F0600000000000000" pitchFamily="50" charset="-128"/>
                <a:ea typeface="HG丸ｺﾞｼｯｸM-PRO" panose="020F0600000000000000" pitchFamily="50" charset="-128"/>
              </a:rPr>
              <a:t>～ママとシニアの交流講座・茶道教室～</a:t>
            </a:r>
            <a:endParaRPr lang="en-US" altLang="ja-JP" sz="1050" b="1" dirty="0">
              <a:latin typeface="HG丸ｺﾞｼｯｸM-PRO" panose="020F0600000000000000" pitchFamily="50" charset="-128"/>
              <a:ea typeface="HG丸ｺﾞｼｯｸM-PRO" panose="020F0600000000000000" pitchFamily="50" charset="-128"/>
            </a:endParaRPr>
          </a:p>
          <a:p>
            <a:r>
              <a:rPr lang="ja-JP" altLang="en-US" sz="1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 子育て中だと、お抹茶のお茶をたててゆっくりした時間を過ごす事はなかなかだと思います。</a:t>
            </a:r>
            <a:endParaRPr lang="en-US" altLang="ja-JP" sz="1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endParaRPr>
          </a:p>
          <a:p>
            <a:r>
              <a:rPr lang="ja-JP" altLang="en-US" sz="1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rPr>
              <a:t>美味しい生菓子とお抹茶で少しだけ息抜き出来ました～♡</a:t>
            </a:r>
            <a:endParaRPr lang="en-US" altLang="ja-JP" sz="1100" dirty="0">
              <a:solidFill>
                <a:prstClr val="black"/>
              </a:solidFill>
              <a:latin typeface="HG丸ｺﾞｼｯｸM-PRO" panose="020F0600000000000000" pitchFamily="50" charset="-128"/>
              <a:ea typeface="HG丸ｺﾞｼｯｸM-PRO" panose="020F0600000000000000" pitchFamily="50" charset="-128"/>
              <a:cs typeface="Meiryo UI" panose="020B0604030504040204" pitchFamily="50" charset="-128"/>
            </a:endParaRPr>
          </a:p>
        </p:txBody>
      </p:sp>
      <p:sp>
        <p:nvSpPr>
          <p:cNvPr id="25" name="角丸四角形 24"/>
          <p:cNvSpPr/>
          <p:nvPr/>
        </p:nvSpPr>
        <p:spPr>
          <a:xfrm>
            <a:off x="359370" y="7744916"/>
            <a:ext cx="3966965" cy="2554841"/>
          </a:xfrm>
          <a:prstGeom prst="roundRect">
            <a:avLst/>
          </a:prstGeom>
          <a:noFill/>
          <a:ln w="9525">
            <a:solidFill>
              <a:schemeClr val="tx1">
                <a:lumMod val="65000"/>
                <a:lumOff val="35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lIns="99569" tIns="49785" rIns="99569" bIns="49785" rtlCol="0" anchor="ctr"/>
          <a:lstStyle/>
          <a:p>
            <a:pPr algn="ctr"/>
            <a:endParaRPr kumimoji="1" lang="ja-JP" altLang="en-US"/>
          </a:p>
        </p:txBody>
      </p:sp>
      <p:sp>
        <p:nvSpPr>
          <p:cNvPr id="26" name="正方形/長方形 3"/>
          <p:cNvSpPr>
            <a:spLocks noChangeArrowheads="1"/>
          </p:cNvSpPr>
          <p:nvPr/>
        </p:nvSpPr>
        <p:spPr bwMode="auto">
          <a:xfrm>
            <a:off x="511688" y="7870159"/>
            <a:ext cx="4533436" cy="163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9569" tIns="49785" rIns="99569" bIns="49785">
            <a:spAutoFit/>
          </a:bodyPr>
          <a:lstStyle>
            <a:lvl1pPr>
              <a:defRPr kumimoji="1">
                <a:solidFill>
                  <a:schemeClr val="tx1"/>
                </a:solidFill>
                <a:latin typeface="Calibri" pitchFamily="34" charset="0"/>
                <a:ea typeface="ＭＳ Ｐゴシック" charset="-128"/>
              </a:defRPr>
            </a:lvl1pPr>
            <a:lvl2pPr marL="742950" indent="-285750">
              <a:defRPr kumimoji="1">
                <a:solidFill>
                  <a:schemeClr val="tx1"/>
                </a:solidFill>
                <a:latin typeface="Calibri" pitchFamily="34" charset="0"/>
                <a:ea typeface="ＭＳ Ｐゴシック" charset="-128"/>
              </a:defRPr>
            </a:lvl2pPr>
            <a:lvl3pPr marL="1143000" indent="-228600">
              <a:defRPr kumimoji="1">
                <a:solidFill>
                  <a:schemeClr val="tx1"/>
                </a:solidFill>
                <a:latin typeface="Calibri" pitchFamily="34" charset="0"/>
                <a:ea typeface="ＭＳ Ｐゴシック" charset="-128"/>
              </a:defRPr>
            </a:lvl3pPr>
            <a:lvl4pPr marL="1600200" indent="-228600">
              <a:defRPr kumimoji="1">
                <a:solidFill>
                  <a:schemeClr val="tx1"/>
                </a:solidFill>
                <a:latin typeface="Calibri" pitchFamily="34" charset="0"/>
                <a:ea typeface="ＭＳ Ｐゴシック" charset="-128"/>
              </a:defRPr>
            </a:lvl4pPr>
            <a:lvl5pPr marL="2057400" indent="-228600">
              <a:defRPr kumimoji="1">
                <a:solidFill>
                  <a:schemeClr val="tx1"/>
                </a:solidFill>
                <a:latin typeface="Calibri" pitchFamily="34" charset="0"/>
                <a:ea typeface="ＭＳ Ｐゴシック" charset="-128"/>
              </a:defRPr>
            </a:lvl5pPr>
            <a:lvl6pPr marL="2514600" indent="-228600" fontAlgn="base">
              <a:spcBef>
                <a:spcPct val="0"/>
              </a:spcBef>
              <a:spcAft>
                <a:spcPct val="0"/>
              </a:spcAft>
              <a:defRPr kumimoji="1">
                <a:solidFill>
                  <a:schemeClr val="tx1"/>
                </a:solidFill>
                <a:latin typeface="Calibri" pitchFamily="34" charset="0"/>
                <a:ea typeface="ＭＳ Ｐゴシック" charset="-128"/>
              </a:defRPr>
            </a:lvl6pPr>
            <a:lvl7pPr marL="2971800" indent="-228600" fontAlgn="base">
              <a:spcBef>
                <a:spcPct val="0"/>
              </a:spcBef>
              <a:spcAft>
                <a:spcPct val="0"/>
              </a:spcAft>
              <a:defRPr kumimoji="1">
                <a:solidFill>
                  <a:schemeClr val="tx1"/>
                </a:solidFill>
                <a:latin typeface="Calibri" pitchFamily="34" charset="0"/>
                <a:ea typeface="ＭＳ Ｐゴシック" charset="-128"/>
              </a:defRPr>
            </a:lvl7pPr>
            <a:lvl8pPr marL="3429000" indent="-228600" fontAlgn="base">
              <a:spcBef>
                <a:spcPct val="0"/>
              </a:spcBef>
              <a:spcAft>
                <a:spcPct val="0"/>
              </a:spcAft>
              <a:defRPr kumimoji="1">
                <a:solidFill>
                  <a:schemeClr val="tx1"/>
                </a:solidFill>
                <a:latin typeface="Calibri" pitchFamily="34" charset="0"/>
                <a:ea typeface="ＭＳ Ｐゴシック" charset="-128"/>
              </a:defRPr>
            </a:lvl8pPr>
            <a:lvl9pPr marL="3886200" indent="-228600" fontAlgn="base">
              <a:spcBef>
                <a:spcPct val="0"/>
              </a:spcBef>
              <a:spcAft>
                <a:spcPct val="0"/>
              </a:spcAft>
              <a:defRPr kumimoji="1">
                <a:solidFill>
                  <a:schemeClr val="tx1"/>
                </a:solidFill>
                <a:latin typeface="Calibri" pitchFamily="34" charset="0"/>
                <a:ea typeface="ＭＳ Ｐゴシック" charset="-128"/>
              </a:defRPr>
            </a:lvl9pPr>
          </a:lstStyle>
          <a:p>
            <a:pPr>
              <a:lnSpc>
                <a:spcPts val="1524"/>
              </a:lnSpc>
            </a:pPr>
            <a:r>
              <a:rPr lang="ja-JP" altLang="ja-JP" sz="1000" b="1" dirty="0">
                <a:latin typeface="HG丸ｺﾞｼｯｸM-PRO" pitchFamily="50" charset="-128"/>
                <a:ea typeface="HG丸ｺﾞｼｯｸM-PRO" pitchFamily="50" charset="-128"/>
              </a:rPr>
              <a:t>宮崎市権現地域子育て支援センター</a:t>
            </a:r>
            <a:endParaRPr lang="ja-JP" altLang="ja-JP" sz="1000" dirty="0">
              <a:latin typeface="HG丸ｺﾞｼｯｸM-PRO" pitchFamily="50" charset="-128"/>
              <a:ea typeface="HG丸ｺﾞｼｯｸM-PRO" pitchFamily="50" charset="-128"/>
            </a:endParaRPr>
          </a:p>
          <a:p>
            <a:pPr>
              <a:lnSpc>
                <a:spcPts val="1524"/>
              </a:lnSpc>
            </a:pPr>
            <a:r>
              <a:rPr lang="ja-JP" altLang="ja-JP" sz="1000" dirty="0">
                <a:latin typeface="HG丸ｺﾞｼｯｸM-PRO" pitchFamily="50" charset="-128"/>
                <a:ea typeface="HG丸ｺﾞｼｯｸM-PRO" pitchFamily="50" charset="-128"/>
              </a:rPr>
              <a:t>宮崎市江平東１丁目</a:t>
            </a:r>
            <a:r>
              <a:rPr lang="en-US" altLang="ja-JP" sz="1000" dirty="0">
                <a:latin typeface="HG丸ｺﾞｼｯｸM-PRO" pitchFamily="50" charset="-128"/>
                <a:ea typeface="HG丸ｺﾞｼｯｸM-PRO" pitchFamily="50" charset="-128"/>
              </a:rPr>
              <a:t>6</a:t>
            </a:r>
            <a:r>
              <a:rPr lang="ja-JP" altLang="ja-JP" sz="1000" dirty="0">
                <a:latin typeface="HG丸ｺﾞｼｯｸM-PRO" pitchFamily="50" charset="-128"/>
                <a:ea typeface="HG丸ｺﾞｼｯｸM-PRO" pitchFamily="50" charset="-128"/>
              </a:rPr>
              <a:t>番</a:t>
            </a:r>
            <a:r>
              <a:rPr lang="en-US" altLang="ja-JP" sz="1000" dirty="0">
                <a:latin typeface="HG丸ｺﾞｼｯｸM-PRO" pitchFamily="50" charset="-128"/>
                <a:ea typeface="HG丸ｺﾞｼｯｸM-PRO" pitchFamily="50" charset="-128"/>
              </a:rPr>
              <a:t>43</a:t>
            </a:r>
            <a:r>
              <a:rPr lang="ja-JP" altLang="ja-JP" sz="1000" dirty="0">
                <a:latin typeface="HG丸ｺﾞｼｯｸM-PRO" pitchFamily="50" charset="-128"/>
                <a:ea typeface="HG丸ｺﾞｼｯｸM-PRO" pitchFamily="50" charset="-128"/>
              </a:rPr>
              <a:t>号　市営住宅権現団地内 </a:t>
            </a:r>
          </a:p>
          <a:p>
            <a:pPr>
              <a:lnSpc>
                <a:spcPts val="1524"/>
              </a:lnSpc>
            </a:pPr>
            <a:r>
              <a:rPr lang="en-US" altLang="ja-JP" sz="1000" dirty="0" err="1">
                <a:latin typeface="HG丸ｺﾞｼｯｸM-PRO" pitchFamily="50" charset="-128"/>
                <a:ea typeface="HG丸ｺﾞｼｯｸM-PRO" pitchFamily="50" charset="-128"/>
              </a:rPr>
              <a:t>tel</a:t>
            </a:r>
            <a:r>
              <a:rPr lang="en-US" altLang="ja-JP" sz="1000" dirty="0">
                <a:latin typeface="HG丸ｺﾞｼｯｸM-PRO" pitchFamily="50" charset="-128"/>
                <a:ea typeface="HG丸ｺﾞｼｯｸM-PRO" pitchFamily="50" charset="-128"/>
              </a:rPr>
              <a:t>/fax</a:t>
            </a:r>
            <a:r>
              <a:rPr lang="ja-JP" altLang="ja-JP" sz="1000" dirty="0">
                <a:latin typeface="HG丸ｺﾞｼｯｸM-PRO" pitchFamily="50" charset="-128"/>
                <a:ea typeface="HG丸ｺﾞｼｯｸM-PRO" pitchFamily="50" charset="-128"/>
              </a:rPr>
              <a:t>　</a:t>
            </a:r>
            <a:r>
              <a:rPr lang="en-US" altLang="ja-JP" sz="1000" dirty="0">
                <a:latin typeface="HG丸ｺﾞｼｯｸM-PRO" pitchFamily="50" charset="-128"/>
                <a:ea typeface="HG丸ｺﾞｼｯｸM-PRO" pitchFamily="50" charset="-128"/>
              </a:rPr>
              <a:t>0985-29-0980</a:t>
            </a:r>
            <a:endParaRPr lang="ja-JP" altLang="ja-JP" sz="1000" dirty="0">
              <a:latin typeface="HG丸ｺﾞｼｯｸM-PRO" pitchFamily="50" charset="-128"/>
              <a:ea typeface="HG丸ｺﾞｼｯｸM-PRO" pitchFamily="50" charset="-128"/>
            </a:endParaRPr>
          </a:p>
          <a:p>
            <a:pPr>
              <a:lnSpc>
                <a:spcPts val="1524"/>
              </a:lnSpc>
            </a:pPr>
            <a:r>
              <a:rPr lang="ja-JP" altLang="ja-JP" sz="1000" dirty="0">
                <a:latin typeface="HG丸ｺﾞｼｯｸM-PRO" pitchFamily="50" charset="-128"/>
                <a:ea typeface="HG丸ｺﾞｼｯｸM-PRO" pitchFamily="50" charset="-128"/>
              </a:rPr>
              <a:t>開館時間：９</a:t>
            </a:r>
            <a:r>
              <a:rPr lang="en-US" altLang="ja-JP" sz="1000" dirty="0">
                <a:latin typeface="HG丸ｺﾞｼｯｸM-PRO" pitchFamily="50" charset="-128"/>
                <a:ea typeface="HG丸ｺﾞｼｯｸM-PRO" pitchFamily="50" charset="-128"/>
              </a:rPr>
              <a:t>:00</a:t>
            </a:r>
            <a:r>
              <a:rPr lang="ja-JP" altLang="ja-JP" sz="1000" dirty="0">
                <a:latin typeface="HG丸ｺﾞｼｯｸM-PRO" pitchFamily="50" charset="-128"/>
                <a:ea typeface="HG丸ｺﾞｼｯｸM-PRO" pitchFamily="50" charset="-128"/>
              </a:rPr>
              <a:t>～</a:t>
            </a:r>
            <a:r>
              <a:rPr lang="en-US" altLang="ja-JP" sz="1000" dirty="0">
                <a:latin typeface="HG丸ｺﾞｼｯｸM-PRO" pitchFamily="50" charset="-128"/>
                <a:ea typeface="HG丸ｺﾞｼｯｸM-PRO" pitchFamily="50" charset="-128"/>
              </a:rPr>
              <a:t>1</a:t>
            </a:r>
            <a:r>
              <a:rPr lang="ja-JP" altLang="ja-JP" sz="1000" dirty="0">
                <a:latin typeface="HG丸ｺﾞｼｯｸM-PRO" pitchFamily="50" charset="-128"/>
                <a:ea typeface="HG丸ｺﾞｼｯｸM-PRO" pitchFamily="50" charset="-128"/>
              </a:rPr>
              <a:t>５</a:t>
            </a:r>
            <a:r>
              <a:rPr lang="en-US" altLang="ja-JP" sz="1000" dirty="0">
                <a:latin typeface="HG丸ｺﾞｼｯｸM-PRO" pitchFamily="50" charset="-128"/>
                <a:ea typeface="HG丸ｺﾞｼｯｸM-PRO" pitchFamily="50" charset="-128"/>
              </a:rPr>
              <a:t>:00</a:t>
            </a:r>
          </a:p>
          <a:p>
            <a:pPr>
              <a:lnSpc>
                <a:spcPts val="1524"/>
              </a:lnSpc>
            </a:pPr>
            <a:r>
              <a:rPr lang="ja-JP" altLang="ja-JP" sz="1000" dirty="0">
                <a:latin typeface="HG丸ｺﾞｼｯｸM-PRO" pitchFamily="50" charset="-128"/>
                <a:ea typeface="HG丸ｺﾞｼｯｸM-PRO" pitchFamily="50" charset="-128"/>
              </a:rPr>
              <a:t>（火・土曜日・祝日・年末年始はお休み</a:t>
            </a:r>
            <a:r>
              <a:rPr lang="ja-JP" altLang="en-US" sz="1000" dirty="0">
                <a:latin typeface="HG丸ｺﾞｼｯｸM-PRO" pitchFamily="50" charset="-128"/>
                <a:ea typeface="HG丸ｺﾞｼｯｸM-PRO" pitchFamily="50" charset="-128"/>
              </a:rPr>
              <a:t>：</a:t>
            </a:r>
            <a:r>
              <a:rPr lang="en-US" altLang="ja-JP" sz="1000" dirty="0">
                <a:latin typeface="HG丸ｺﾞｼｯｸM-PRO" pitchFamily="50" charset="-128"/>
                <a:ea typeface="HG丸ｺﾞｼｯｸM-PRO" pitchFamily="50" charset="-128"/>
              </a:rPr>
              <a:t>12/29</a:t>
            </a:r>
            <a:r>
              <a:rPr lang="ja-JP" altLang="en-US" sz="1000" dirty="0">
                <a:latin typeface="HG丸ｺﾞｼｯｸM-PRO" pitchFamily="50" charset="-128"/>
                <a:ea typeface="HG丸ｺﾞｼｯｸM-PRO" pitchFamily="50" charset="-128"/>
              </a:rPr>
              <a:t>～</a:t>
            </a:r>
            <a:r>
              <a:rPr lang="en-US" altLang="ja-JP" sz="1000" dirty="0">
                <a:latin typeface="HG丸ｺﾞｼｯｸM-PRO" pitchFamily="50" charset="-128"/>
                <a:ea typeface="HG丸ｺﾞｼｯｸM-PRO" pitchFamily="50" charset="-128"/>
              </a:rPr>
              <a:t>1/3</a:t>
            </a:r>
            <a:r>
              <a:rPr lang="ja-JP" altLang="ja-JP" sz="1000" dirty="0">
                <a:latin typeface="HG丸ｺﾞｼｯｸM-PRO" pitchFamily="50" charset="-128"/>
                <a:ea typeface="HG丸ｺﾞｼｯｸM-PRO" pitchFamily="50" charset="-128"/>
              </a:rPr>
              <a:t>）</a:t>
            </a:r>
          </a:p>
          <a:p>
            <a:pPr>
              <a:lnSpc>
                <a:spcPts val="1524"/>
              </a:lnSpc>
            </a:pPr>
            <a:r>
              <a:rPr lang="ja-JP" altLang="ja-JP" sz="1000" dirty="0">
                <a:latin typeface="HG丸ｺﾞｼｯｸM-PRO" pitchFamily="50" charset="-128"/>
                <a:ea typeface="HG丸ｺﾞｼｯｸM-PRO" pitchFamily="50" charset="-128"/>
              </a:rPr>
              <a:t>駐車場：１５台</a:t>
            </a:r>
            <a:endParaRPr lang="en-US" altLang="ja-JP" sz="1000" dirty="0">
              <a:latin typeface="HG丸ｺﾞｼｯｸM-PRO" pitchFamily="50" charset="-128"/>
              <a:ea typeface="HG丸ｺﾞｼｯｸM-PRO" pitchFamily="50" charset="-128"/>
            </a:endParaRPr>
          </a:p>
          <a:p>
            <a:pPr>
              <a:lnSpc>
                <a:spcPts val="1524"/>
              </a:lnSpc>
            </a:pPr>
            <a:r>
              <a:rPr lang="en-US" altLang="ja-JP" sz="1000" dirty="0">
                <a:latin typeface="HG丸ｺﾞｼｯｸM-PRO" pitchFamily="50" charset="-128"/>
                <a:ea typeface="HG丸ｺﾞｼｯｸM-PRO" pitchFamily="50" charset="-128"/>
              </a:rPr>
              <a:t>※</a:t>
            </a:r>
            <a:r>
              <a:rPr lang="ja-JP" altLang="en-US" sz="1000" dirty="0">
                <a:latin typeface="HG丸ｺﾞｼｯｸM-PRO" pitchFamily="50" charset="-128"/>
                <a:ea typeface="HG丸ｺﾞｼｯｸM-PRO" pitchFamily="50" charset="-128"/>
              </a:rPr>
              <a:t>インスタグラム「</a:t>
            </a:r>
            <a:r>
              <a:rPr lang="en-US" altLang="ja-JP" sz="1000" dirty="0" err="1">
                <a:latin typeface="HG丸ｺﾞｼｯｸM-PRO" pitchFamily="50" charset="-128"/>
                <a:ea typeface="HG丸ｺﾞｼｯｸM-PRO" pitchFamily="50" charset="-128"/>
              </a:rPr>
              <a:t>miyadropin</a:t>
            </a:r>
            <a:r>
              <a:rPr lang="ja-JP" altLang="en-US" sz="1000" dirty="0">
                <a:latin typeface="HG丸ｺﾞｼｯｸM-PRO" pitchFamily="50" charset="-128"/>
                <a:ea typeface="HG丸ｺﾞｼｯｸM-PRO" pitchFamily="50" charset="-128"/>
              </a:rPr>
              <a:t>」で載せています。</a:t>
            </a:r>
            <a:endParaRPr lang="ja-JP" altLang="ja-JP" sz="1000" dirty="0">
              <a:latin typeface="HG丸ｺﾞｼｯｸM-PRO" pitchFamily="50" charset="-128"/>
              <a:ea typeface="HG丸ｺﾞｼｯｸM-PRO" pitchFamily="50" charset="-128"/>
            </a:endParaRPr>
          </a:p>
          <a:p>
            <a:pPr>
              <a:lnSpc>
                <a:spcPts val="1524"/>
              </a:lnSpc>
            </a:pPr>
            <a:endParaRPr lang="ja-JP" altLang="ja-JP" sz="1000" dirty="0">
              <a:latin typeface="HG丸ｺﾞｼｯｸM-PRO" pitchFamily="50" charset="-128"/>
              <a:ea typeface="HG丸ｺﾞｼｯｸM-PRO" pitchFamily="50" charset="-128"/>
            </a:endParaRPr>
          </a:p>
        </p:txBody>
      </p:sp>
      <p:pic>
        <p:nvPicPr>
          <p:cNvPr id="2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8280" y="9223922"/>
            <a:ext cx="836655" cy="822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6828" y="9410502"/>
            <a:ext cx="1784863" cy="612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0382" y="9416269"/>
            <a:ext cx="596644" cy="601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テキスト ボックス 4"/>
          <p:cNvSpPr txBox="1">
            <a:spLocks noChangeArrowheads="1"/>
          </p:cNvSpPr>
          <p:nvPr/>
        </p:nvSpPr>
        <p:spPr bwMode="auto">
          <a:xfrm>
            <a:off x="646681" y="9952993"/>
            <a:ext cx="816636" cy="34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9569" tIns="49785" rIns="99569" bIns="49785">
            <a:spAutoFit/>
          </a:bodyPr>
          <a:lstStyle>
            <a:lvl1pPr>
              <a:defRPr kumimoji="1">
                <a:solidFill>
                  <a:schemeClr val="tx1"/>
                </a:solidFill>
                <a:latin typeface="Calibri" pitchFamily="34" charset="0"/>
                <a:ea typeface="ＭＳ Ｐゴシック" charset="-128"/>
              </a:defRPr>
            </a:lvl1pPr>
            <a:lvl2pPr marL="742950" indent="-285750">
              <a:defRPr kumimoji="1">
                <a:solidFill>
                  <a:schemeClr val="tx1"/>
                </a:solidFill>
                <a:latin typeface="Calibri" pitchFamily="34" charset="0"/>
                <a:ea typeface="ＭＳ Ｐゴシック" charset="-128"/>
              </a:defRPr>
            </a:lvl2pPr>
            <a:lvl3pPr marL="1143000" indent="-228600">
              <a:defRPr kumimoji="1">
                <a:solidFill>
                  <a:schemeClr val="tx1"/>
                </a:solidFill>
                <a:latin typeface="Calibri" pitchFamily="34" charset="0"/>
                <a:ea typeface="ＭＳ Ｐゴシック" charset="-128"/>
              </a:defRPr>
            </a:lvl3pPr>
            <a:lvl4pPr marL="1600200" indent="-228600">
              <a:defRPr kumimoji="1">
                <a:solidFill>
                  <a:schemeClr val="tx1"/>
                </a:solidFill>
                <a:latin typeface="Calibri" pitchFamily="34" charset="0"/>
                <a:ea typeface="ＭＳ Ｐゴシック" charset="-128"/>
              </a:defRPr>
            </a:lvl4pPr>
            <a:lvl5pPr marL="2057400" indent="-228600">
              <a:defRPr kumimoji="1">
                <a:solidFill>
                  <a:schemeClr val="tx1"/>
                </a:solidFill>
                <a:latin typeface="Calibri" pitchFamily="34" charset="0"/>
                <a:ea typeface="ＭＳ Ｐゴシック" charset="-128"/>
              </a:defRPr>
            </a:lvl5pPr>
            <a:lvl6pPr marL="2514600" indent="-228600" fontAlgn="base">
              <a:spcBef>
                <a:spcPct val="0"/>
              </a:spcBef>
              <a:spcAft>
                <a:spcPct val="0"/>
              </a:spcAft>
              <a:defRPr kumimoji="1">
                <a:solidFill>
                  <a:schemeClr val="tx1"/>
                </a:solidFill>
                <a:latin typeface="Calibri" pitchFamily="34" charset="0"/>
                <a:ea typeface="ＭＳ Ｐゴシック" charset="-128"/>
              </a:defRPr>
            </a:lvl6pPr>
            <a:lvl7pPr marL="2971800" indent="-228600" fontAlgn="base">
              <a:spcBef>
                <a:spcPct val="0"/>
              </a:spcBef>
              <a:spcAft>
                <a:spcPct val="0"/>
              </a:spcAft>
              <a:defRPr kumimoji="1">
                <a:solidFill>
                  <a:schemeClr val="tx1"/>
                </a:solidFill>
                <a:latin typeface="Calibri" pitchFamily="34" charset="0"/>
                <a:ea typeface="ＭＳ Ｐゴシック" charset="-128"/>
              </a:defRPr>
            </a:lvl7pPr>
            <a:lvl8pPr marL="3429000" indent="-228600" fontAlgn="base">
              <a:spcBef>
                <a:spcPct val="0"/>
              </a:spcBef>
              <a:spcAft>
                <a:spcPct val="0"/>
              </a:spcAft>
              <a:defRPr kumimoji="1">
                <a:solidFill>
                  <a:schemeClr val="tx1"/>
                </a:solidFill>
                <a:latin typeface="Calibri" pitchFamily="34" charset="0"/>
                <a:ea typeface="ＭＳ Ｐゴシック" charset="-128"/>
              </a:defRPr>
            </a:lvl8pPr>
            <a:lvl9pPr marL="3886200" indent="-228600" fontAlgn="base">
              <a:spcBef>
                <a:spcPct val="0"/>
              </a:spcBef>
              <a:spcAft>
                <a:spcPct val="0"/>
              </a:spcAft>
              <a:defRPr kumimoji="1">
                <a:solidFill>
                  <a:schemeClr val="tx1"/>
                </a:solidFill>
                <a:latin typeface="Calibri" pitchFamily="34" charset="0"/>
                <a:ea typeface="ＭＳ Ｐゴシック" charset="-128"/>
              </a:defRPr>
            </a:lvl9pPr>
          </a:lstStyle>
          <a:p>
            <a:pPr algn="ctr"/>
            <a:r>
              <a:rPr lang="ja-JP" altLang="en-US" sz="800" dirty="0">
                <a:latin typeface="HG丸ｺﾞｼｯｸM-PRO" pitchFamily="50" charset="-128"/>
                <a:ea typeface="HG丸ｺﾞｼｯｸM-PRO" pitchFamily="50" charset="-128"/>
              </a:rPr>
              <a:t>ドロップイン</a:t>
            </a:r>
            <a:endParaRPr lang="en-US" altLang="ja-JP" sz="800" dirty="0">
              <a:latin typeface="HG丸ｺﾞｼｯｸM-PRO" pitchFamily="50" charset="-128"/>
              <a:ea typeface="HG丸ｺﾞｼｯｸM-PRO" pitchFamily="50" charset="-128"/>
            </a:endParaRPr>
          </a:p>
          <a:p>
            <a:pPr algn="ctr"/>
            <a:r>
              <a:rPr lang="ja-JP" altLang="en-US" sz="800" dirty="0">
                <a:latin typeface="HG丸ｺﾞｼｯｸM-PRO" pitchFamily="50" charset="-128"/>
                <a:ea typeface="HG丸ｺﾞｼｯｸM-PRO" pitchFamily="50" charset="-128"/>
              </a:rPr>
              <a:t>センター</a:t>
            </a:r>
            <a:r>
              <a:rPr lang="en-US" altLang="ja-JP" sz="800" dirty="0">
                <a:latin typeface="HG丸ｺﾞｼｯｸM-PRO" pitchFamily="50" charset="-128"/>
                <a:ea typeface="HG丸ｺﾞｼｯｸM-PRO" pitchFamily="50" charset="-128"/>
              </a:rPr>
              <a:t>HP</a:t>
            </a:r>
            <a:endParaRPr lang="ja-JP" altLang="en-US" sz="800" dirty="0">
              <a:latin typeface="HG丸ｺﾞｼｯｸM-PRO" pitchFamily="50" charset="-128"/>
              <a:ea typeface="HG丸ｺﾞｼｯｸM-PRO" pitchFamily="50" charset="-128"/>
            </a:endParaRPr>
          </a:p>
        </p:txBody>
      </p:sp>
      <p:sp>
        <p:nvSpPr>
          <p:cNvPr id="32" name="テキスト ボックス 9"/>
          <p:cNvSpPr txBox="1">
            <a:spLocks noChangeArrowheads="1"/>
          </p:cNvSpPr>
          <p:nvPr/>
        </p:nvSpPr>
        <p:spPr bwMode="auto">
          <a:xfrm>
            <a:off x="1839647" y="9991678"/>
            <a:ext cx="1060327" cy="23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9569" tIns="49785" rIns="99569" bIns="49785">
            <a:spAutoFit/>
          </a:bodyPr>
          <a:lstStyle>
            <a:lvl1pPr>
              <a:defRPr kumimoji="1">
                <a:solidFill>
                  <a:schemeClr val="tx1"/>
                </a:solidFill>
                <a:latin typeface="Calibri" pitchFamily="34" charset="0"/>
                <a:ea typeface="ＭＳ Ｐゴシック" charset="-128"/>
              </a:defRPr>
            </a:lvl1pPr>
            <a:lvl2pPr marL="742950" indent="-285750">
              <a:defRPr kumimoji="1">
                <a:solidFill>
                  <a:schemeClr val="tx1"/>
                </a:solidFill>
                <a:latin typeface="Calibri" pitchFamily="34" charset="0"/>
                <a:ea typeface="ＭＳ Ｐゴシック" charset="-128"/>
              </a:defRPr>
            </a:lvl2pPr>
            <a:lvl3pPr marL="1143000" indent="-228600">
              <a:defRPr kumimoji="1">
                <a:solidFill>
                  <a:schemeClr val="tx1"/>
                </a:solidFill>
                <a:latin typeface="Calibri" pitchFamily="34" charset="0"/>
                <a:ea typeface="ＭＳ Ｐゴシック" charset="-128"/>
              </a:defRPr>
            </a:lvl3pPr>
            <a:lvl4pPr marL="1600200" indent="-228600">
              <a:defRPr kumimoji="1">
                <a:solidFill>
                  <a:schemeClr val="tx1"/>
                </a:solidFill>
                <a:latin typeface="Calibri" pitchFamily="34" charset="0"/>
                <a:ea typeface="ＭＳ Ｐゴシック" charset="-128"/>
              </a:defRPr>
            </a:lvl4pPr>
            <a:lvl5pPr marL="2057400" indent="-228600">
              <a:defRPr kumimoji="1">
                <a:solidFill>
                  <a:schemeClr val="tx1"/>
                </a:solidFill>
                <a:latin typeface="Calibri" pitchFamily="34" charset="0"/>
                <a:ea typeface="ＭＳ Ｐゴシック" charset="-128"/>
              </a:defRPr>
            </a:lvl5pPr>
            <a:lvl6pPr marL="2514600" indent="-228600" fontAlgn="base">
              <a:spcBef>
                <a:spcPct val="0"/>
              </a:spcBef>
              <a:spcAft>
                <a:spcPct val="0"/>
              </a:spcAft>
              <a:defRPr kumimoji="1">
                <a:solidFill>
                  <a:schemeClr val="tx1"/>
                </a:solidFill>
                <a:latin typeface="Calibri" pitchFamily="34" charset="0"/>
                <a:ea typeface="ＭＳ Ｐゴシック" charset="-128"/>
              </a:defRPr>
            </a:lvl6pPr>
            <a:lvl7pPr marL="2971800" indent="-228600" fontAlgn="base">
              <a:spcBef>
                <a:spcPct val="0"/>
              </a:spcBef>
              <a:spcAft>
                <a:spcPct val="0"/>
              </a:spcAft>
              <a:defRPr kumimoji="1">
                <a:solidFill>
                  <a:schemeClr val="tx1"/>
                </a:solidFill>
                <a:latin typeface="Calibri" pitchFamily="34" charset="0"/>
                <a:ea typeface="ＭＳ Ｐゴシック" charset="-128"/>
              </a:defRPr>
            </a:lvl7pPr>
            <a:lvl8pPr marL="3429000" indent="-228600" fontAlgn="base">
              <a:spcBef>
                <a:spcPct val="0"/>
              </a:spcBef>
              <a:spcAft>
                <a:spcPct val="0"/>
              </a:spcAft>
              <a:defRPr kumimoji="1">
                <a:solidFill>
                  <a:schemeClr val="tx1"/>
                </a:solidFill>
                <a:latin typeface="Calibri" pitchFamily="34" charset="0"/>
                <a:ea typeface="ＭＳ Ｐゴシック" charset="-128"/>
              </a:defRPr>
            </a:lvl8pPr>
            <a:lvl9pPr marL="3886200" indent="-228600" fontAlgn="base">
              <a:spcBef>
                <a:spcPct val="0"/>
              </a:spcBef>
              <a:spcAft>
                <a:spcPct val="0"/>
              </a:spcAft>
              <a:defRPr kumimoji="1">
                <a:solidFill>
                  <a:schemeClr val="tx1"/>
                </a:solidFill>
                <a:latin typeface="Calibri" pitchFamily="34" charset="0"/>
                <a:ea typeface="ＭＳ Ｐゴシック" charset="-128"/>
              </a:defRPr>
            </a:lvl9pPr>
          </a:lstStyle>
          <a:p>
            <a:r>
              <a:rPr lang="ja-JP" altLang="en-US" sz="900" dirty="0">
                <a:latin typeface="HG丸ｺﾞｼｯｸM-PRO" pitchFamily="50" charset="-128"/>
                <a:ea typeface="HG丸ｺﾞｼｯｸM-PRO" pitchFamily="50" charset="-128"/>
              </a:rPr>
              <a:t>宮崎市</a:t>
            </a:r>
            <a:r>
              <a:rPr lang="ja-JP" altLang="en-US" sz="800" dirty="0">
                <a:latin typeface="HG丸ｺﾞｼｯｸM-PRO" pitchFamily="50" charset="-128"/>
                <a:ea typeface="HG丸ｺﾞｼｯｸM-PRO" pitchFamily="50" charset="-128"/>
              </a:rPr>
              <a:t>子育てナビ</a:t>
            </a:r>
          </a:p>
        </p:txBody>
      </p:sp>
      <p:sp>
        <p:nvSpPr>
          <p:cNvPr id="34" name="角丸四角形 33"/>
          <p:cNvSpPr/>
          <p:nvPr/>
        </p:nvSpPr>
        <p:spPr>
          <a:xfrm>
            <a:off x="4462927" y="8039734"/>
            <a:ext cx="2771792" cy="2260023"/>
          </a:xfrm>
          <a:prstGeom prst="roundRect">
            <a:avLst/>
          </a:prstGeom>
          <a:noFill/>
          <a:ln w="9525">
            <a:solidFill>
              <a:schemeClr val="tx1">
                <a:lumMod val="65000"/>
                <a:lumOff val="35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lIns="99569" tIns="49785" rIns="99569" bIns="49785" rtlCol="0" anchor="ctr"/>
          <a:lstStyle/>
          <a:p>
            <a:pPr algn="ctr"/>
            <a:endParaRPr kumimoji="1" lang="ja-JP" altLang="en-US"/>
          </a:p>
        </p:txBody>
      </p:sp>
      <p:sp>
        <p:nvSpPr>
          <p:cNvPr id="14" name="テキスト ボックス 13"/>
          <p:cNvSpPr txBox="1"/>
          <p:nvPr/>
        </p:nvSpPr>
        <p:spPr>
          <a:xfrm>
            <a:off x="704658" y="6776626"/>
            <a:ext cx="2045546" cy="654540"/>
          </a:xfrm>
          <a:prstGeom prst="rect">
            <a:avLst/>
          </a:prstGeom>
          <a:noFill/>
        </p:spPr>
        <p:txBody>
          <a:bodyPr wrap="square" lIns="99569" tIns="49785" rIns="99569" bIns="49785" rtlCol="0">
            <a:spAutoFit/>
          </a:bodyPr>
          <a:lstStyle/>
          <a:p>
            <a:r>
              <a:rPr lang="ja-JP" altLang="en-US" sz="1050" b="1" dirty="0">
                <a:latin typeface="HG丸ｺﾞｼｯｸM-PRO" panose="020F0600000000000000" pitchFamily="50" charset="-128"/>
                <a:ea typeface="HG丸ｺﾞｼｯｸM-PRO" panose="020F0600000000000000" pitchFamily="50" charset="-128"/>
              </a:rPr>
              <a:t>     </a:t>
            </a:r>
            <a:r>
              <a:rPr lang="ja-JP" altLang="en-US" sz="1200" b="1" dirty="0">
                <a:latin typeface="HG丸ｺﾞｼｯｸM-PRO" panose="020F0600000000000000" pitchFamily="50" charset="-128"/>
                <a:ea typeface="HG丸ｺﾞｼｯｸM-PRO" panose="020F0600000000000000" pitchFamily="50" charset="-128"/>
              </a:rPr>
              <a:t>～今月の工作～</a:t>
            </a:r>
            <a:endParaRPr lang="en-US" altLang="ja-JP" sz="1200" b="1" dirty="0">
              <a:latin typeface="HG丸ｺﾞｼｯｸM-PRO" panose="020F0600000000000000" pitchFamily="50" charset="-128"/>
              <a:ea typeface="HG丸ｺﾞｼｯｸM-PRO" panose="020F0600000000000000" pitchFamily="50" charset="-128"/>
            </a:endParaRPr>
          </a:p>
          <a:p>
            <a:pPr algn="ctr"/>
            <a:endParaRPr lang="en-US" altLang="ja-JP" sz="1200" b="1"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手作り魚つり</a:t>
            </a:r>
            <a:endParaRPr lang="ja-JP" altLang="en-US" sz="1200" dirty="0">
              <a:latin typeface="HG丸ｺﾞｼｯｸM-PRO" panose="020F0600000000000000" pitchFamily="50" charset="-128"/>
              <a:ea typeface="HG丸ｺﾞｼｯｸM-PRO" panose="020F0600000000000000" pitchFamily="50" charset="-128"/>
              <a:cs typeface="Meiryo UI" panose="020B0604030504040204" pitchFamily="50" charset="-128"/>
            </a:endParaRPr>
          </a:p>
        </p:txBody>
      </p:sp>
      <p:pic>
        <p:nvPicPr>
          <p:cNvPr id="20" name="Picture 2" descr="C:\Users\Owner\Desktop\いぬ.jpg"/>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45573" y="6592310"/>
            <a:ext cx="1080830" cy="114023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10316" y="4611240"/>
            <a:ext cx="3351937" cy="3081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テキスト ボックス 11"/>
          <p:cNvSpPr txBox="1"/>
          <p:nvPr/>
        </p:nvSpPr>
        <p:spPr>
          <a:xfrm>
            <a:off x="3952691" y="4591875"/>
            <a:ext cx="3267185" cy="3531736"/>
          </a:xfrm>
          <a:prstGeom prst="rect">
            <a:avLst/>
          </a:prstGeom>
          <a:noFill/>
          <a:ln>
            <a:noFill/>
          </a:ln>
        </p:spPr>
        <p:txBody>
          <a:bodyPr wrap="square" rtlCol="0">
            <a:spAutoFit/>
          </a:bodyPr>
          <a:lstStyle/>
          <a:p>
            <a:pPr algn="ctr"/>
            <a:r>
              <a:rPr kumimoji="1" lang="ja-JP" altLang="en-US" sz="1050" b="1" dirty="0">
                <a:latin typeface="HG丸ｺﾞｼｯｸM-PRO" panose="020F0600000000000000" pitchFamily="50" charset="-128"/>
                <a:ea typeface="HG丸ｺﾞｼｯｸM-PRO" panose="020F0600000000000000" pitchFamily="50" charset="-128"/>
              </a:rPr>
              <a:t>～おとなご飯から取り分けられる～</a:t>
            </a:r>
            <a:endParaRPr kumimoji="1" lang="en-US" altLang="ja-JP" sz="1050" b="1" dirty="0">
              <a:latin typeface="HG丸ｺﾞｼｯｸM-PRO" panose="020F0600000000000000" pitchFamily="50" charset="-128"/>
              <a:ea typeface="HG丸ｺﾞｼｯｸM-PRO" panose="020F0600000000000000" pitchFamily="50" charset="-128"/>
            </a:endParaRPr>
          </a:p>
          <a:p>
            <a:pPr algn="ctr"/>
            <a:endParaRPr kumimoji="1" lang="en-US" altLang="ja-JP" sz="1100" b="1" dirty="0">
              <a:latin typeface="HG丸ｺﾞｼｯｸM-PRO" panose="020F0600000000000000" pitchFamily="50" charset="-128"/>
              <a:ea typeface="HG丸ｺﾞｼｯｸM-PRO" panose="020F0600000000000000" pitchFamily="50" charset="-128"/>
            </a:endParaRPr>
          </a:p>
          <a:p>
            <a:r>
              <a:rPr lang="en-US" altLang="ja-JP" sz="1050" b="1" dirty="0">
                <a:latin typeface="HG丸ｺﾞｼｯｸM-PRO" panose="020F0600000000000000" pitchFamily="50" charset="-128"/>
                <a:ea typeface="HG丸ｺﾞｼｯｸM-PRO" panose="020F0600000000000000" pitchFamily="50" charset="-128"/>
              </a:rPr>
              <a:t> ※</a:t>
            </a:r>
            <a:r>
              <a:rPr lang="ja-JP" altLang="en-US" sz="1050" b="1" dirty="0">
                <a:latin typeface="HG丸ｺﾞｼｯｸM-PRO" panose="020F0600000000000000" pitchFamily="50" charset="-128"/>
                <a:ea typeface="HG丸ｺﾞｼｯｸM-PRO" panose="020F0600000000000000" pitchFamily="50" charset="-128"/>
              </a:rPr>
              <a:t>味噌汁は最強！！</a:t>
            </a:r>
            <a:endParaRPr lang="en-US" altLang="ja-JP" sz="1050" b="1" dirty="0">
              <a:latin typeface="HG丸ｺﾞｼｯｸM-PRO" panose="020F0600000000000000" pitchFamily="50" charset="-128"/>
              <a:ea typeface="HG丸ｺﾞｼｯｸM-PRO" panose="020F0600000000000000" pitchFamily="50" charset="-128"/>
            </a:endParaRPr>
          </a:p>
          <a:p>
            <a:endParaRPr lang="en-US" altLang="ja-JP" sz="1050" b="1"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 ★味噌汁とおかゆがあれば赤ちゃんご飯は十分♡</a:t>
            </a:r>
            <a:endParaRPr lang="en-US" altLang="ja-JP" sz="1000" dirty="0">
              <a:latin typeface="HG丸ｺﾞｼｯｸM-PRO" panose="020F0600000000000000" pitchFamily="50" charset="-128"/>
              <a:ea typeface="HG丸ｺﾞｼｯｸM-PRO" panose="020F0600000000000000" pitchFamily="50" charset="-128"/>
            </a:endParaRPr>
          </a:p>
          <a:p>
            <a:endParaRPr lang="en-US" altLang="ja-JP" sz="10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　味噌汁は赤ちゃんご飯をすすめる強い味方。</a:t>
            </a:r>
            <a:endParaRPr lang="en-US" altLang="ja-JP" sz="10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なぜなら、赤ちゃんが食べやすい野菜や豆腐などを</a:t>
            </a:r>
            <a:endParaRPr lang="en-US" altLang="ja-JP" sz="10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だし汁で柔らかく煮て、最後に味噌で味付けすれば</a:t>
            </a:r>
            <a:endParaRPr lang="en-US" altLang="ja-JP" sz="10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大人ごはんからそのまま取り分けられるからです。</a:t>
            </a:r>
            <a:endParaRPr lang="en-US" altLang="ja-JP" sz="10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　おためし期の赤ちゃんには味噌汁のうわずみや、</a:t>
            </a:r>
            <a:endParaRPr lang="en-US" altLang="ja-JP" sz="10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味噌を加える前にとりわければ</a:t>
            </a:r>
            <a:r>
              <a:rPr lang="en-US" altLang="ja-JP" sz="1000" dirty="0">
                <a:latin typeface="HG丸ｺﾞｼｯｸM-PRO" panose="020F0600000000000000" pitchFamily="50" charset="-128"/>
                <a:ea typeface="HG丸ｺﾞｼｯｸM-PRO" panose="020F0600000000000000" pitchFamily="50" charset="-128"/>
              </a:rPr>
              <a:t>OK.</a:t>
            </a:r>
            <a:r>
              <a:rPr lang="ja-JP" altLang="en-US" sz="1000" dirty="0">
                <a:latin typeface="HG丸ｺﾞｼｯｸM-PRO" panose="020F0600000000000000" pitchFamily="50" charset="-128"/>
                <a:ea typeface="HG丸ｺﾞｼｯｸM-PRO" panose="020F0600000000000000" pitchFamily="50" charset="-128"/>
              </a:rPr>
              <a:t>。質のいい昆布とかつお節をたっぷり使ってだしをとるととてもおいしいです。面倒な時はだしパックでも</a:t>
            </a:r>
            <a:r>
              <a:rPr lang="en-US" altLang="ja-JP" sz="1000" dirty="0">
                <a:latin typeface="HG丸ｺﾞｼｯｸM-PRO" panose="020F0600000000000000" pitchFamily="50" charset="-128"/>
                <a:ea typeface="HG丸ｺﾞｼｯｸM-PRO" panose="020F0600000000000000" pitchFamily="50" charset="-128"/>
              </a:rPr>
              <a:t>OK</a:t>
            </a:r>
            <a:r>
              <a:rPr lang="ja-JP" altLang="en-US" sz="1000" dirty="0">
                <a:latin typeface="HG丸ｺﾞｼｯｸM-PRO" panose="020F0600000000000000" pitchFamily="50" charset="-128"/>
                <a:ea typeface="HG丸ｺﾞｼｯｸM-PRO" panose="020F0600000000000000" pitchFamily="50" charset="-128"/>
              </a:rPr>
              <a:t>。</a:t>
            </a:r>
            <a:endParaRPr lang="en-US" altLang="ja-JP" sz="1000" dirty="0">
              <a:latin typeface="HG丸ｺﾞｼｯｸM-PRO" panose="020F0600000000000000" pitchFamily="50" charset="-128"/>
              <a:ea typeface="HG丸ｺﾞｼｯｸM-PRO" panose="020F0600000000000000" pitchFamily="50" charset="-128"/>
            </a:endParaRPr>
          </a:p>
          <a:p>
            <a:endParaRPr lang="en-US" altLang="ja-JP" sz="10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本物で育った赤ちゃんはしっかりとした味覚を持った</a:t>
            </a:r>
            <a:endParaRPr lang="en-US" altLang="ja-JP" sz="10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大人になれます。おためし期から成長は始まって</a:t>
            </a:r>
            <a:endParaRPr lang="en-US" altLang="ja-JP" sz="10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います～♡</a:t>
            </a:r>
            <a:endParaRPr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   </a:t>
            </a:r>
          </a:p>
          <a:p>
            <a:r>
              <a:rPr lang="ja-JP" altLang="en-US" sz="1000" dirty="0">
                <a:latin typeface="HG丸ｺﾞｼｯｸM-PRO" panose="020F0600000000000000" pitchFamily="50" charset="-128"/>
                <a:ea typeface="HG丸ｺﾞｼｯｸM-PRO" panose="020F0600000000000000" pitchFamily="50" charset="-128"/>
              </a:rPr>
              <a:t>    </a:t>
            </a:r>
            <a:endParaRPr kumimoji="1" lang="en-US" altLang="ja-JP" sz="1000" dirty="0">
              <a:latin typeface="HG丸ｺﾞｼｯｸM-PRO" panose="020F0600000000000000" pitchFamily="50" charset="-128"/>
              <a:ea typeface="HG丸ｺﾞｼｯｸM-PRO" panose="020F0600000000000000" pitchFamily="50" charset="-128"/>
            </a:endParaRPr>
          </a:p>
          <a:p>
            <a:r>
              <a:rPr lang="en-US" altLang="ja-JP" sz="1050" dirty="0">
                <a:latin typeface="HG丸ｺﾞｼｯｸM-PRO" panose="020F0600000000000000" pitchFamily="50" charset="-128"/>
                <a:ea typeface="HG丸ｺﾞｼｯｸM-PRO" panose="020F0600000000000000" pitchFamily="50" charset="-128"/>
              </a:rPr>
              <a:t> </a:t>
            </a:r>
            <a:r>
              <a:rPr lang="ja-JP" altLang="en-US" sz="1050" dirty="0">
                <a:latin typeface="HG丸ｺﾞｼｯｸM-PRO" panose="020F0600000000000000" pitchFamily="50" charset="-128"/>
                <a:ea typeface="HG丸ｺﾞｼｯｸM-PRO" panose="020F0600000000000000" pitchFamily="50" charset="-128"/>
              </a:rPr>
              <a:t>　　</a:t>
            </a:r>
            <a:r>
              <a:rPr lang="ja-JP" altLang="en-US" sz="1000" dirty="0">
                <a:latin typeface="HG丸ｺﾞｼｯｸM-PRO" panose="020F0600000000000000" pitchFamily="50" charset="-128"/>
                <a:ea typeface="HG丸ｺﾞｼｯｸM-PRO" panose="020F0600000000000000" pitchFamily="50" charset="-128"/>
              </a:rPr>
              <a:t>    </a:t>
            </a:r>
            <a:endParaRPr kumimoji="1" lang="en-US" altLang="ja-JP" sz="1000" dirty="0">
              <a:latin typeface="HG丸ｺﾞｼｯｸM-PRO" panose="020F0600000000000000" pitchFamily="50" charset="-128"/>
              <a:ea typeface="HG丸ｺﾞｼｯｸM-PRO" panose="020F0600000000000000" pitchFamily="50" charset="-128"/>
            </a:endParaRPr>
          </a:p>
          <a:p>
            <a:r>
              <a:rPr lang="en-US" altLang="ja-JP" sz="900" dirty="0">
                <a:latin typeface="HG丸ｺﾞｼｯｸM-PRO" panose="020F0600000000000000" pitchFamily="50" charset="-128"/>
                <a:ea typeface="HG丸ｺﾞｼｯｸM-PRO" panose="020F0600000000000000" pitchFamily="50" charset="-128"/>
              </a:rPr>
              <a:t>     </a:t>
            </a:r>
            <a:r>
              <a:rPr kumimoji="1" lang="ja-JP" altLang="en-US" sz="1050" dirty="0">
                <a:latin typeface="HG丸ｺﾞｼｯｸM-PRO" panose="020F0600000000000000" pitchFamily="50" charset="-128"/>
                <a:ea typeface="HG丸ｺﾞｼｯｸM-PRO" panose="020F0600000000000000" pitchFamily="50" charset="-128"/>
              </a:rPr>
              <a:t>                  </a:t>
            </a:r>
          </a:p>
        </p:txBody>
      </p:sp>
      <p:grpSp>
        <p:nvGrpSpPr>
          <p:cNvPr id="33" name="グループ化 32">
            <a:extLst>
              <a:ext uri="{FF2B5EF4-FFF2-40B4-BE49-F238E27FC236}">
                <a16:creationId xmlns:a16="http://schemas.microsoft.com/office/drawing/2014/main" id="{6E6E5616-F2FA-4A91-AC34-B7FFB68564BF}"/>
              </a:ext>
            </a:extLst>
          </p:cNvPr>
          <p:cNvGrpSpPr/>
          <p:nvPr/>
        </p:nvGrpSpPr>
        <p:grpSpPr>
          <a:xfrm>
            <a:off x="4659153" y="8160786"/>
            <a:ext cx="2330601" cy="2069935"/>
            <a:chOff x="-5126104" y="2250634"/>
            <a:chExt cx="5535741" cy="4840796"/>
          </a:xfrm>
        </p:grpSpPr>
        <p:pic>
          <p:nvPicPr>
            <p:cNvPr id="24" name="Picture 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26104" y="2250634"/>
              <a:ext cx="5535741" cy="4840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正方形/長方形 29">
              <a:extLst>
                <a:ext uri="{FF2B5EF4-FFF2-40B4-BE49-F238E27FC236}">
                  <a16:creationId xmlns:a16="http://schemas.microsoft.com/office/drawing/2014/main" id="{E690E770-2A01-465C-BAF9-367A10AD8217}"/>
                </a:ext>
              </a:extLst>
            </p:cNvPr>
            <p:cNvSpPr/>
            <p:nvPr/>
          </p:nvSpPr>
          <p:spPr>
            <a:xfrm rot="6442725" flipH="1">
              <a:off x="-4411527" y="5317842"/>
              <a:ext cx="105350" cy="4249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59116FC8-7869-41B1-AC46-AF517F328ACF}"/>
                </a:ext>
              </a:extLst>
            </p:cNvPr>
            <p:cNvSpPr/>
            <p:nvPr/>
          </p:nvSpPr>
          <p:spPr>
            <a:xfrm rot="6472286">
              <a:off x="-4510916" y="5193288"/>
              <a:ext cx="45719" cy="77399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0863880B-178D-4AFC-BF28-9B6EBAC952FD}"/>
                </a:ext>
              </a:extLst>
            </p:cNvPr>
            <p:cNvSpPr/>
            <p:nvPr/>
          </p:nvSpPr>
          <p:spPr>
            <a:xfrm rot="1077166" flipH="1">
              <a:off x="-5047245" y="5591892"/>
              <a:ext cx="810527" cy="8159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6" name="図 15">
            <a:extLst>
              <a:ext uri="{FF2B5EF4-FFF2-40B4-BE49-F238E27FC236}">
                <a16:creationId xmlns:a16="http://schemas.microsoft.com/office/drawing/2014/main" id="{099BA122-18FE-44D0-83F8-4CA19DA7952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72060" y="1341856"/>
            <a:ext cx="481087" cy="542647"/>
          </a:xfrm>
          <a:prstGeom prst="rect">
            <a:avLst/>
          </a:prstGeom>
        </p:spPr>
      </p:pic>
      <p:sp>
        <p:nvSpPr>
          <p:cNvPr id="15" name="テキスト ボックス 14">
            <a:extLst>
              <a:ext uri="{FF2B5EF4-FFF2-40B4-BE49-F238E27FC236}">
                <a16:creationId xmlns:a16="http://schemas.microsoft.com/office/drawing/2014/main" id="{4FDB4DB0-0E8D-4525-BEB5-31E52217E841}"/>
              </a:ext>
            </a:extLst>
          </p:cNvPr>
          <p:cNvSpPr txBox="1"/>
          <p:nvPr/>
        </p:nvSpPr>
        <p:spPr>
          <a:xfrm>
            <a:off x="700660" y="4966641"/>
            <a:ext cx="2088012" cy="461665"/>
          </a:xfrm>
          <a:prstGeom prst="rect">
            <a:avLst/>
          </a:prstGeom>
          <a:noFill/>
          <a:ln>
            <a:noFill/>
          </a:ln>
        </p:spPr>
        <p:txBody>
          <a:bodyPr wrap="square" rtlCol="0">
            <a:spAutoFit/>
          </a:bodyPr>
          <a:lstStyle/>
          <a:p>
            <a:endParaRPr lang="en-US" altLang="ja-JP" sz="1400" dirty="0">
              <a:latin typeface="あんずもじ等幅2020" panose="02000609000000000000" pitchFamily="1" charset="-128"/>
              <a:ea typeface="あんずもじ等幅2020" panose="02000609000000000000" pitchFamily="1" charset="-128"/>
            </a:endParaRPr>
          </a:p>
          <a:p>
            <a:endParaRPr kumimoji="1" lang="en-US" altLang="ja-JP" sz="1000" dirty="0"/>
          </a:p>
        </p:txBody>
      </p:sp>
      <p:sp>
        <p:nvSpPr>
          <p:cNvPr id="18" name="テキスト ボックス 17">
            <a:extLst>
              <a:ext uri="{FF2B5EF4-FFF2-40B4-BE49-F238E27FC236}">
                <a16:creationId xmlns:a16="http://schemas.microsoft.com/office/drawing/2014/main" id="{47650168-6156-A191-AAEA-31FE774CB5C0}"/>
              </a:ext>
            </a:extLst>
          </p:cNvPr>
          <p:cNvSpPr txBox="1"/>
          <p:nvPr/>
        </p:nvSpPr>
        <p:spPr>
          <a:xfrm>
            <a:off x="828303" y="10328636"/>
            <a:ext cx="6524844" cy="246221"/>
          </a:xfrm>
          <a:prstGeom prst="rect">
            <a:avLst/>
          </a:prstGeom>
          <a:noFill/>
          <a:ln>
            <a:noFill/>
          </a:ln>
        </p:spPr>
        <p:txBody>
          <a:bodyPr wrap="square" rtlCol="0">
            <a:spAutoFit/>
          </a:bodyPr>
          <a:lstStyle/>
          <a:p>
            <a:r>
              <a:rPr kumimoji="1" lang="ja-JP" altLang="en-US" sz="1000" dirty="0">
                <a:latin typeface="AR P丸ゴシック体M"/>
                <a:ea typeface="HG丸ｺﾞｼｯｸM-PRO" panose="020F0600000000000000" pitchFamily="50" charset="-128"/>
              </a:rPr>
              <a:t>権現地域子育て支援センターは宮崎市の指定管理を受け「</a:t>
            </a:r>
            <a:r>
              <a:rPr kumimoji="1" lang="en-US" altLang="ja-JP" sz="1000" dirty="0">
                <a:latin typeface="AR P丸ゴシック体M"/>
                <a:ea typeface="HG丸ｺﾞｼｯｸM-PRO" panose="020F0600000000000000" pitchFamily="50" charset="-128"/>
              </a:rPr>
              <a:t>NPO</a:t>
            </a:r>
            <a:r>
              <a:rPr kumimoji="1" lang="ja-JP" altLang="en-US" sz="1000" dirty="0">
                <a:latin typeface="AR P丸ゴシック体M"/>
                <a:ea typeface="HG丸ｺﾞｼｯｸM-PRO" panose="020F0600000000000000" pitchFamily="50" charset="-128"/>
              </a:rPr>
              <a:t>法人ドロップインセンター」が運営しています。</a:t>
            </a:r>
            <a:endParaRPr kumimoji="1" lang="ja-JP" altLang="en-US" sz="1200" dirty="0">
              <a:latin typeface="AR P丸ゴシック体M"/>
              <a:ea typeface="HG丸ｺﾞｼｯｸM-PRO" panose="020F0600000000000000" pitchFamily="50" charset="-128"/>
            </a:endParaRPr>
          </a:p>
        </p:txBody>
      </p:sp>
      <p:pic>
        <p:nvPicPr>
          <p:cNvPr id="21" name="図 20">
            <a:extLst>
              <a:ext uri="{FF2B5EF4-FFF2-40B4-BE49-F238E27FC236}">
                <a16:creationId xmlns:a16="http://schemas.microsoft.com/office/drawing/2014/main" id="{375BA958-F559-31DE-BDF5-F65C4E0F405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39520" y="1472026"/>
            <a:ext cx="2892785" cy="1787601"/>
          </a:xfrm>
          <a:prstGeom prst="roundRect">
            <a:avLst/>
          </a:prstGeom>
        </p:spPr>
      </p:pic>
      <p:pic>
        <p:nvPicPr>
          <p:cNvPr id="35" name="図 34">
            <a:extLst>
              <a:ext uri="{FF2B5EF4-FFF2-40B4-BE49-F238E27FC236}">
                <a16:creationId xmlns:a16="http://schemas.microsoft.com/office/drawing/2014/main" id="{1FF2E21B-225C-E180-E908-EB08359ADDF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140670" y="2415729"/>
            <a:ext cx="2849083" cy="1696713"/>
          </a:xfrm>
          <a:prstGeom prst="roundRect">
            <a:avLst/>
          </a:prstGeom>
        </p:spPr>
      </p:pic>
      <p:pic>
        <p:nvPicPr>
          <p:cNvPr id="39" name="図 38">
            <a:extLst>
              <a:ext uri="{FF2B5EF4-FFF2-40B4-BE49-F238E27FC236}">
                <a16:creationId xmlns:a16="http://schemas.microsoft.com/office/drawing/2014/main" id="{E8828293-7B95-1471-A191-E6E7D7CAF63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46682" y="4823048"/>
            <a:ext cx="2341862" cy="1485910"/>
          </a:xfrm>
          <a:prstGeom prst="ellipse">
            <a:avLst/>
          </a:prstGeom>
        </p:spPr>
      </p:pic>
    </p:spTree>
    <p:extLst>
      <p:ext uri="{BB962C8B-B14F-4D97-AF65-F5344CB8AC3E}">
        <p14:creationId xmlns:p14="http://schemas.microsoft.com/office/powerpoint/2010/main" val="232056467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solidFill>
            <a:schemeClr val="accent1"/>
          </a:solidFill>
        </a:ln>
      </a:spPr>
      <a:bodyPr wrap="square" rtlCol="0">
        <a:spAutoFit/>
      </a:bodyPr>
      <a:lstStyle>
        <a:defPPr>
          <a:defRPr kumimoji="1" sz="1400" u="sng" dirty="0" smtClean="0"/>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22451</TotalTime>
  <Words>710</Words>
  <Application>Microsoft Office PowerPoint</Application>
  <PresentationFormat>ユーザー設定</PresentationFormat>
  <Paragraphs>97</Paragraphs>
  <Slides>2</Slides>
  <Notes>2</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vt:i4>
      </vt:variant>
    </vt:vector>
  </HeadingPairs>
  <TitlesOfParts>
    <vt:vector size="13" baseType="lpstr">
      <vt:lpstr>AR P丸ゴシック体M</vt:lpstr>
      <vt:lpstr>HGP創英角ﾎﾟｯﾌﾟ体</vt:lpstr>
      <vt:lpstr>HG丸ｺﾞｼｯｸM-PRO</vt:lpstr>
      <vt:lpstr>Meiryo UI</vt:lpstr>
      <vt:lpstr>あんずもじ等幅2020</vt:lpstr>
      <vt:lpstr>くまもと本丸ゴシックmini</vt:lpstr>
      <vt:lpstr>ふんわりラウンド</vt:lpstr>
      <vt:lpstr>Arial</vt:lpstr>
      <vt:lpstr>Calibri</vt:lpstr>
      <vt:lpstr>Century</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FJ-USER</dc:creator>
  <cp:lastModifiedBy>インセンター ドロップ</cp:lastModifiedBy>
  <cp:revision>1106</cp:revision>
  <cp:lastPrinted>2023-03-22T01:17:47Z</cp:lastPrinted>
  <dcterms:created xsi:type="dcterms:W3CDTF">2015-08-04T04:03:25Z</dcterms:created>
  <dcterms:modified xsi:type="dcterms:W3CDTF">2023-07-14T03:14:01Z</dcterms:modified>
</cp:coreProperties>
</file>